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3" r:id="rId8"/>
    <p:sldId id="262" r:id="rId9"/>
    <p:sldId id="264" r:id="rId10"/>
    <p:sldId id="261" r:id="rId11"/>
    <p:sldId id="266" r:id="rId12"/>
    <p:sldId id="265" r:id="rId13"/>
    <p:sldId id="260" r:id="rId14"/>
    <p:sldId id="268" r:id="rId15"/>
    <p:sldId id="270" r:id="rId16"/>
    <p:sldId id="271" r:id="rId17"/>
    <p:sldId id="269" r:id="rId18"/>
    <p:sldId id="272" r:id="rId19"/>
    <p:sldId id="267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763CB9-033C-442C-99C5-66B36E288ACD}" v="2" dt="2024-08-29T05:18:48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1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Montgomery" userId="5418cd8b-7f40-43c5-9e3a-fdd7eabc8110" providerId="ADAL" clId="{C2763CB9-033C-442C-99C5-66B36E288ACD}"/>
    <pc:docChg chg="custSel modSld">
      <pc:chgData name="Jennifer Montgomery" userId="5418cd8b-7f40-43c5-9e3a-fdd7eabc8110" providerId="ADAL" clId="{C2763CB9-033C-442C-99C5-66B36E288ACD}" dt="2024-08-29T05:19:36.770" v="25" actId="1076"/>
      <pc:docMkLst>
        <pc:docMk/>
      </pc:docMkLst>
      <pc:sldChg chg="addSp delSp modSp mod">
        <pc:chgData name="Jennifer Montgomery" userId="5418cd8b-7f40-43c5-9e3a-fdd7eabc8110" providerId="ADAL" clId="{C2763CB9-033C-442C-99C5-66B36E288ACD}" dt="2024-08-29T05:19:36.770" v="25" actId="1076"/>
        <pc:sldMkLst>
          <pc:docMk/>
          <pc:sldMk cId="890271069" sldId="267"/>
        </pc:sldMkLst>
        <pc:graphicFrameChg chg="add mod modGraphic">
          <ac:chgData name="Jennifer Montgomery" userId="5418cd8b-7f40-43c5-9e3a-fdd7eabc8110" providerId="ADAL" clId="{C2763CB9-033C-442C-99C5-66B36E288ACD}" dt="2024-08-29T05:19:36.770" v="25" actId="1076"/>
          <ac:graphicFrameMkLst>
            <pc:docMk/>
            <pc:sldMk cId="890271069" sldId="267"/>
            <ac:graphicFrameMk id="3" creationId="{5141C0BB-8B92-4445-B422-AC2E68B43A53}"/>
          </ac:graphicFrameMkLst>
        </pc:graphicFrameChg>
        <pc:graphicFrameChg chg="add mod modGraphic">
          <ac:chgData name="Jennifer Montgomery" userId="5418cd8b-7f40-43c5-9e3a-fdd7eabc8110" providerId="ADAL" clId="{C2763CB9-033C-442C-99C5-66B36E288ACD}" dt="2024-08-29T05:19:31.203" v="24" actId="1076"/>
          <ac:graphicFrameMkLst>
            <pc:docMk/>
            <pc:sldMk cId="890271069" sldId="267"/>
            <ac:graphicFrameMk id="4" creationId="{FF2B1E14-45FE-A10F-58D0-3C911C58EFB3}"/>
          </ac:graphicFrameMkLst>
        </pc:graphicFrameChg>
        <pc:graphicFrameChg chg="del">
          <ac:chgData name="Jennifer Montgomery" userId="5418cd8b-7f40-43c5-9e3a-fdd7eabc8110" providerId="ADAL" clId="{C2763CB9-033C-442C-99C5-66B36E288ACD}" dt="2024-08-29T05:17:21.109" v="0" actId="478"/>
          <ac:graphicFrameMkLst>
            <pc:docMk/>
            <pc:sldMk cId="890271069" sldId="267"/>
            <ac:graphicFrameMk id="5" creationId="{563F13BF-2EF4-921C-EE93-C02BA6B05609}"/>
          </ac:graphicFrameMkLst>
        </pc:graphicFrameChg>
        <pc:graphicFrameChg chg="del">
          <ac:chgData name="Jennifer Montgomery" userId="5418cd8b-7f40-43c5-9e3a-fdd7eabc8110" providerId="ADAL" clId="{C2763CB9-033C-442C-99C5-66B36E288ACD}" dt="2024-08-29T05:17:22.751" v="1" actId="478"/>
          <ac:graphicFrameMkLst>
            <pc:docMk/>
            <pc:sldMk cId="890271069" sldId="267"/>
            <ac:graphicFrameMk id="6" creationId="{9D1BE245-4051-5771-3C82-D7AA55FFBA3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5F6BF-71EF-6BEE-E9DB-7C51A4E30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63F0A-140C-A0A5-0FE7-79EA2F6E7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E7151-1AF5-5DF9-FF8F-C069378D8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CA74-2F4B-2E69-0D94-AF26B264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2BEB3-D1B2-822D-DAE3-4F2219410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223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3BD39-5C82-C2E4-F3A6-08BF7B7AA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8AE69-CF5C-69FD-7C15-CB60FA85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9D5D2-DED4-FF92-B54B-005421E91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543D2-A261-28A2-3425-21602AF7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73104-9029-B532-0C7D-EE3A78EAC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613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5EE45-D74F-C85F-DEFB-E0785D393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87567-A59F-4D3E-DEC8-F5A3D91FB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2483E-BB7D-3ECE-D977-ACB55532F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F1519-D6DC-91CC-771A-E66D5965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C329A-482E-5AB4-206F-474C010A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471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D404-7A62-43D6-E722-E41E4B1F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C87E0-FF36-CC5A-CA88-DA26FE892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EC793-3A79-F1D5-4DB0-890E6E82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D84C0-7BB2-EE2D-6779-2BFAEC0C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91502-5B9B-1ECC-FBF2-B4C0EC1A4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923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78DA1-7E25-6A80-C142-2A127238A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23812-6ED9-72BC-9911-C97D978CB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44723-CE6D-10A5-E282-79892DEA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7BEC9-AD15-D632-C101-3980324E1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1FD5E-42C1-5148-F920-C890469D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60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2C26-5C2D-8165-53BA-9DD4E5D6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00E0-1F59-DA25-D301-2C68D0640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917A8-0387-B2EC-EE18-F5612FA82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9CE01-BD55-584C-3310-E4590216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870F2-0F5B-90D9-8B19-98C4B431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EDC43-7F50-2C65-E3B6-B73BDDB5C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59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B2A0-120C-480B-F4E5-7BC4CFF4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1E793-5CDD-B0EA-67E8-2FE8DED3C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61A5E-C04A-372A-59E9-C5265266B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97E17-BD3C-D962-AE86-86E7C6BDC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F7C5A2-521A-2CE3-49A5-C1063206F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296465-9BF6-7732-97EA-0EB9DBE4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C6FE93-0659-C986-10AD-4E385B8C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E2C9DD-ED2C-93AF-C7B5-5334C1FCA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36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8F5D8-DAC4-A8C8-09BA-8E42CD232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65F3F-3439-B28D-5E5F-7181395DE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50349-E27C-8F38-B7FD-330E06AF0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8465C-5D73-072E-8139-D2DBC0C7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876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231E4-6492-DFC9-E9C9-0A5F72170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79E75-057C-5504-F715-73B1E5F4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0A934-E721-2DB5-374F-9522E7D1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513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ABFE-D4E6-B369-A2EB-538CAD988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E3A8-1393-E9A2-F910-1F0523BF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A9070-2FDE-8630-12D2-AD57E2BE0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FC868-C527-D55C-DF3F-8E8EA00FE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C410E-9EDF-67B0-153B-4C8670FE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46B5D-0222-5233-2FC8-A3936AF3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613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EF55-EF1F-F81A-0F28-22D61B192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4ADA0-F5A5-98BD-823F-AD17F31DC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83208-B471-9DC4-933D-AB661E68C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AEC2D-D002-6F63-3A84-2670F0F4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355DE-4B66-A345-89F4-9DDD009C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7CAF6-99D4-758E-DD6D-2F0309A93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115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12363E-4328-6F98-BF95-6142FBC75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D94E5-707B-DB5B-F3A2-87E970EDF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D306D-2279-EB05-BD5D-E42869CAF6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0D0E-6426-4AEA-BCED-E74C21877948}" type="datetimeFigureOut">
              <a:rPr lang="en-AU" smtClean="0"/>
              <a:t>29/08/2024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9917A-611F-1688-FBEE-2B3CFFEEC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F1083-DFCE-9F7D-DE67-49D1AA52C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32D3-624B-4953-BF06-F278E9D2875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51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celebration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A061BA2E-A388-41C5-B73A-B0FEB6B10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red confetti popper with confetti&#10;&#10;Description automatically generated">
            <a:extLst>
              <a:ext uri="{FF2B5EF4-FFF2-40B4-BE49-F238E27FC236}">
                <a16:creationId xmlns:a16="http://schemas.microsoft.com/office/drawing/2014/main" id="{35487EE9-CCB7-4520-8A4A-9ACA23492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888"/>
          <a:stretch/>
        </p:blipFill>
        <p:spPr>
          <a:xfrm>
            <a:off x="-1" y="10"/>
            <a:ext cx="6096001" cy="6857990"/>
          </a:xfrm>
          <a:prstGeom prst="rect">
            <a:avLst/>
          </a:prstGeom>
        </p:spPr>
      </p:pic>
      <p:pic>
        <p:nvPicPr>
          <p:cNvPr id="5" name="Picture 4" descr="A red confetti popper with confetti&#10;&#10;Description automatically generated">
            <a:extLst>
              <a:ext uri="{FF2B5EF4-FFF2-40B4-BE49-F238E27FC236}">
                <a16:creationId xmlns:a16="http://schemas.microsoft.com/office/drawing/2014/main" id="{BC1E9874-1A8E-06CA-07F5-B82AEDD1A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911"/>
          <a:stretch/>
        </p:blipFill>
        <p:spPr>
          <a:xfrm>
            <a:off x="6094476" y="10"/>
            <a:ext cx="6094477" cy="685799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76E192A2-3ED3-4081-8A86-A22B51141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152902" y="-1181101"/>
            <a:ext cx="3886200" cy="12192001"/>
          </a:xfrm>
          <a:prstGeom prst="rect">
            <a:avLst/>
          </a:prstGeom>
          <a:gradFill>
            <a:gsLst>
              <a:gs pos="41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5321FD-D709-16C5-7DD9-ACD63E7C0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9991" cy="2387600"/>
          </a:xfrm>
        </p:spPr>
        <p:txBody>
          <a:bodyPr>
            <a:normAutofit/>
          </a:bodyPr>
          <a:lstStyle/>
          <a:p>
            <a:pPr algn="l"/>
            <a:r>
              <a:rPr lang="en-AU" sz="7200" b="1">
                <a:solidFill>
                  <a:schemeClr val="bg1"/>
                </a:solidFill>
              </a:rPr>
              <a:t>McAuley House</a:t>
            </a:r>
            <a:br>
              <a:rPr lang="en-AU" sz="7200">
                <a:solidFill>
                  <a:schemeClr val="bg1"/>
                </a:solidFill>
              </a:rPr>
            </a:br>
            <a:endParaRPr lang="en-AU" sz="7200">
              <a:solidFill>
                <a:schemeClr val="bg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575039"/>
            <a:ext cx="97840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D8D61-4FC3-F4F6-2F0B-A91AC32BC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2" y="5624945"/>
            <a:ext cx="9079992" cy="592975"/>
          </a:xfrm>
        </p:spPr>
        <p:txBody>
          <a:bodyPr anchor="ctr">
            <a:normAutofit/>
          </a:bodyPr>
          <a:lstStyle/>
          <a:p>
            <a:pPr algn="l"/>
            <a:r>
              <a:rPr lang="en-AU" sz="2200" b="1">
                <a:solidFill>
                  <a:schemeClr val="bg1"/>
                </a:solidFill>
              </a:rPr>
              <a:t>Congratulations to all our Semester 1 Academic and SEL Award winners</a:t>
            </a:r>
          </a:p>
        </p:txBody>
      </p:sp>
    </p:spTree>
    <p:extLst>
      <p:ext uri="{BB962C8B-B14F-4D97-AF65-F5344CB8AC3E}">
        <p14:creationId xmlns:p14="http://schemas.microsoft.com/office/powerpoint/2010/main" val="84838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9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F5E7E57-BED5-A213-7130-542340FD2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33006"/>
              </p:ext>
            </p:extLst>
          </p:nvPr>
        </p:nvGraphicFramePr>
        <p:xfrm>
          <a:off x="275853" y="1875925"/>
          <a:ext cx="5671007" cy="4802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967">
                  <a:extLst>
                    <a:ext uri="{9D8B030D-6E8A-4147-A177-3AD203B41FA5}">
                      <a16:colId xmlns:a16="http://schemas.microsoft.com/office/drawing/2014/main" val="3748155136"/>
                    </a:ext>
                  </a:extLst>
                </a:gridCol>
                <a:gridCol w="1071687">
                  <a:extLst>
                    <a:ext uri="{9D8B030D-6E8A-4147-A177-3AD203B41FA5}">
                      <a16:colId xmlns:a16="http://schemas.microsoft.com/office/drawing/2014/main" val="4129881977"/>
                    </a:ext>
                  </a:extLst>
                </a:gridCol>
                <a:gridCol w="680967">
                  <a:extLst>
                    <a:ext uri="{9D8B030D-6E8A-4147-A177-3AD203B41FA5}">
                      <a16:colId xmlns:a16="http://schemas.microsoft.com/office/drawing/2014/main" val="2397987320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2940107026"/>
                    </a:ext>
                  </a:extLst>
                </a:gridCol>
                <a:gridCol w="1507059">
                  <a:extLst>
                    <a:ext uri="{9D8B030D-6E8A-4147-A177-3AD203B41FA5}">
                      <a16:colId xmlns:a16="http://schemas.microsoft.com/office/drawing/2014/main" val="3276577033"/>
                    </a:ext>
                  </a:extLst>
                </a:gridCol>
              </a:tblGrid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Alexander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23137790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Alexander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44960439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Tristan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Attard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13812622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Tristan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Attard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06812067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Tristan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Attard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67400480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Tristan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Attard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97871620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Blomeley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9 Strength and Conditioning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25697670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Busuttil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24247524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83037088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32278246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97062884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91437185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35168015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26253124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Cannane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8517141"/>
                  </a:ext>
                </a:extLst>
              </a:tr>
              <a:tr h="30013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Gamble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5949915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8CBC76D-36F0-67E9-212D-63C3EC02E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224019"/>
              </p:ext>
            </p:extLst>
          </p:nvPr>
        </p:nvGraphicFramePr>
        <p:xfrm>
          <a:off x="6222713" y="1875921"/>
          <a:ext cx="5671006" cy="4802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967">
                  <a:extLst>
                    <a:ext uri="{9D8B030D-6E8A-4147-A177-3AD203B41FA5}">
                      <a16:colId xmlns:a16="http://schemas.microsoft.com/office/drawing/2014/main" val="2316989003"/>
                    </a:ext>
                  </a:extLst>
                </a:gridCol>
                <a:gridCol w="1071686">
                  <a:extLst>
                    <a:ext uri="{9D8B030D-6E8A-4147-A177-3AD203B41FA5}">
                      <a16:colId xmlns:a16="http://schemas.microsoft.com/office/drawing/2014/main" val="3813073569"/>
                    </a:ext>
                  </a:extLst>
                </a:gridCol>
                <a:gridCol w="680967">
                  <a:extLst>
                    <a:ext uri="{9D8B030D-6E8A-4147-A177-3AD203B41FA5}">
                      <a16:colId xmlns:a16="http://schemas.microsoft.com/office/drawing/2014/main" val="817492023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3509618559"/>
                    </a:ext>
                  </a:extLst>
                </a:gridCol>
                <a:gridCol w="1507059">
                  <a:extLst>
                    <a:ext uri="{9D8B030D-6E8A-4147-A177-3AD203B41FA5}">
                      <a16:colId xmlns:a16="http://schemas.microsoft.com/office/drawing/2014/main" val="171903338"/>
                    </a:ext>
                  </a:extLst>
                </a:gridCol>
              </a:tblGrid>
              <a:tr h="47362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Gamble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40139463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Penny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Grothe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5396172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Penny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Grothe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30786643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Penny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Grothe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72587476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Ebony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Media Year 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31358973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Ebony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94557280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Ebony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Youth Ministry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81973365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Laura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Kelynack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Business Management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14992877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Laura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Kelynack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General Mathematics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55037277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Laura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Kelynack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58593299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Anthony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Martelli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84957377"/>
                  </a:ext>
                </a:extLst>
              </a:tr>
              <a:tr h="47362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Jeremy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Simmons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Hands on Learning - 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46679511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Niamh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Wallbank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20642344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Niamh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Wallbank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7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8357541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Niamh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Wallbank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30182275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Tessa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23567234"/>
                  </a:ext>
                </a:extLst>
              </a:tr>
              <a:tr h="25699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Tessa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M9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48284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7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10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7C060B-FAD5-CA5B-CEF8-0E22CB274C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259843"/>
              </p:ext>
            </p:extLst>
          </p:nvPr>
        </p:nvGraphicFramePr>
        <p:xfrm>
          <a:off x="300510" y="1429472"/>
          <a:ext cx="5594928" cy="4710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832">
                  <a:extLst>
                    <a:ext uri="{9D8B030D-6E8A-4147-A177-3AD203B41FA5}">
                      <a16:colId xmlns:a16="http://schemas.microsoft.com/office/drawing/2014/main" val="2635342138"/>
                    </a:ext>
                  </a:extLst>
                </a:gridCol>
                <a:gridCol w="1057309">
                  <a:extLst>
                    <a:ext uri="{9D8B030D-6E8A-4147-A177-3AD203B41FA5}">
                      <a16:colId xmlns:a16="http://schemas.microsoft.com/office/drawing/2014/main" val="770148551"/>
                    </a:ext>
                  </a:extLst>
                </a:gridCol>
                <a:gridCol w="671832">
                  <a:extLst>
                    <a:ext uri="{9D8B030D-6E8A-4147-A177-3AD203B41FA5}">
                      <a16:colId xmlns:a16="http://schemas.microsoft.com/office/drawing/2014/main" val="2585996592"/>
                    </a:ext>
                  </a:extLst>
                </a:gridCol>
                <a:gridCol w="1707114">
                  <a:extLst>
                    <a:ext uri="{9D8B030D-6E8A-4147-A177-3AD203B41FA5}">
                      <a16:colId xmlns:a16="http://schemas.microsoft.com/office/drawing/2014/main" val="1566738232"/>
                    </a:ext>
                  </a:extLst>
                </a:gridCol>
                <a:gridCol w="1486841">
                  <a:extLst>
                    <a:ext uri="{9D8B030D-6E8A-4147-A177-3AD203B41FA5}">
                      <a16:colId xmlns:a16="http://schemas.microsoft.com/office/drawing/2014/main" val="428572264"/>
                    </a:ext>
                  </a:extLst>
                </a:gridCol>
              </a:tblGrid>
              <a:tr h="54792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Doherty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4910258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Gleeson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21698775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Gleeson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13185327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74805922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Footy Codes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11800746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80309943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08440637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08376726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05549675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05231778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95011333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95848624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Patrick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7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8843085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Patrick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92968690"/>
                  </a:ext>
                </a:extLst>
              </a:tr>
              <a:tr h="29731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Patrick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Lewis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60455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28EB850-AAC3-5426-FE83-FC12BD961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280155"/>
              </p:ext>
            </p:extLst>
          </p:nvPr>
        </p:nvGraphicFramePr>
        <p:xfrm>
          <a:off x="6195948" y="1429474"/>
          <a:ext cx="5521035" cy="4710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959">
                  <a:extLst>
                    <a:ext uri="{9D8B030D-6E8A-4147-A177-3AD203B41FA5}">
                      <a16:colId xmlns:a16="http://schemas.microsoft.com/office/drawing/2014/main" val="363391837"/>
                    </a:ext>
                  </a:extLst>
                </a:gridCol>
                <a:gridCol w="871929">
                  <a:extLst>
                    <a:ext uri="{9D8B030D-6E8A-4147-A177-3AD203B41FA5}">
                      <a16:colId xmlns:a16="http://schemas.microsoft.com/office/drawing/2014/main" val="3397618460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1732564047"/>
                    </a:ext>
                  </a:extLst>
                </a:gridCol>
                <a:gridCol w="1948873">
                  <a:extLst>
                    <a:ext uri="{9D8B030D-6E8A-4147-A177-3AD203B41FA5}">
                      <a16:colId xmlns:a16="http://schemas.microsoft.com/office/drawing/2014/main" val="1700881523"/>
                    </a:ext>
                  </a:extLst>
                </a:gridCol>
                <a:gridCol w="1538510">
                  <a:extLst>
                    <a:ext uri="{9D8B030D-6E8A-4147-A177-3AD203B41FA5}">
                      <a16:colId xmlns:a16="http://schemas.microsoft.com/office/drawing/2014/main" val="3001160957"/>
                    </a:ext>
                  </a:extLst>
                </a:gridCol>
              </a:tblGrid>
              <a:tr h="59109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Murphy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Religious Education Year 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0977942"/>
                  </a:ext>
                </a:extLst>
              </a:tr>
              <a:tr h="59109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Murphy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Work Related Skills Year 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34544208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Oberholzer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53225909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Matthew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Oberholzer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49434208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Matthew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Oberholzer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59330692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Bridie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Slee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30368344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Bridie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Slee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3440393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Brianna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54076568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59317719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44637686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Williamson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58776592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Williamson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71656050"/>
                  </a:ext>
                </a:extLst>
              </a:tr>
              <a:tr h="3207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Williamson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M10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7294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25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en-AU" b="1"/>
              <a:t>McAuley 11 Award Winners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F4039869-3DF3-0ACA-8915-D7186AA793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041298"/>
              </p:ext>
            </p:extLst>
          </p:nvPr>
        </p:nvGraphicFramePr>
        <p:xfrm>
          <a:off x="838200" y="1295400"/>
          <a:ext cx="10226963" cy="5197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3725">
                  <a:extLst>
                    <a:ext uri="{9D8B030D-6E8A-4147-A177-3AD203B41FA5}">
                      <a16:colId xmlns:a16="http://schemas.microsoft.com/office/drawing/2014/main" val="3721913252"/>
                    </a:ext>
                  </a:extLst>
                </a:gridCol>
                <a:gridCol w="1495022">
                  <a:extLst>
                    <a:ext uri="{9D8B030D-6E8A-4147-A177-3AD203B41FA5}">
                      <a16:colId xmlns:a16="http://schemas.microsoft.com/office/drawing/2014/main" val="799760228"/>
                    </a:ext>
                  </a:extLst>
                </a:gridCol>
                <a:gridCol w="760888">
                  <a:extLst>
                    <a:ext uri="{9D8B030D-6E8A-4147-A177-3AD203B41FA5}">
                      <a16:colId xmlns:a16="http://schemas.microsoft.com/office/drawing/2014/main" val="1656510993"/>
                    </a:ext>
                  </a:extLst>
                </a:gridCol>
                <a:gridCol w="3535663">
                  <a:extLst>
                    <a:ext uri="{9D8B030D-6E8A-4147-A177-3AD203B41FA5}">
                      <a16:colId xmlns:a16="http://schemas.microsoft.com/office/drawing/2014/main" val="1124242447"/>
                    </a:ext>
                  </a:extLst>
                </a:gridCol>
                <a:gridCol w="3081665">
                  <a:extLst>
                    <a:ext uri="{9D8B030D-6E8A-4147-A177-3AD203B41FA5}">
                      <a16:colId xmlns:a16="http://schemas.microsoft.com/office/drawing/2014/main" val="178555131"/>
                    </a:ext>
                  </a:extLst>
                </a:gridCol>
              </a:tblGrid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Maddisyn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Carroll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70315208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Henry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Leech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Year 8  ESTEEM Program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343719648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Niamh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Mauriks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10 Core RE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656652080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McDonald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001042370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McDonald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Mathematical Methods (CAS)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3014689676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Laura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McDonald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Psychology 3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810164681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English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4033995108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128894280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3542595439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Humanities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4143835704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661877957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786019143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7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385129362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7 English Enrichment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3968780950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French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3885053405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Religious Education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294083893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Science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2124173819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Anna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Wood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3298364659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Dana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Drama - Creating Characters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880229813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Dana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Reynolds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PE Health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759090987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Kodie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Richardson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Visual Arts Year 7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000881723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Cleopatra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Vranesic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11 Product Design - 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Academic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1476774270"/>
                  </a:ext>
                </a:extLst>
              </a:tr>
              <a:tr h="225977"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Cleopatra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Vranesic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M11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11 Product Design - Textiles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900" b="1" u="none" strike="noStrike">
                          <a:effectLst/>
                        </a:rPr>
                        <a:t>SEL Personal Growth Award</a:t>
                      </a:r>
                      <a:endParaRPr lang="en-AU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08" marR="8008" marT="8008" marB="0" anchor="b"/>
                </a:tc>
                <a:extLst>
                  <a:ext uri="{0D108BD9-81ED-4DB2-BD59-A6C34878D82A}">
                    <a16:rowId xmlns:a16="http://schemas.microsoft.com/office/drawing/2014/main" val="456333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16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12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A524C55-EE19-F74A-00C7-4FCE5480F5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293936"/>
              </p:ext>
            </p:extLst>
          </p:nvPr>
        </p:nvGraphicFramePr>
        <p:xfrm>
          <a:off x="269695" y="1660525"/>
          <a:ext cx="5622635" cy="4802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159">
                  <a:extLst>
                    <a:ext uri="{9D8B030D-6E8A-4147-A177-3AD203B41FA5}">
                      <a16:colId xmlns:a16="http://schemas.microsoft.com/office/drawing/2014/main" val="3382197437"/>
                    </a:ext>
                  </a:extLst>
                </a:gridCol>
                <a:gridCol w="1062545">
                  <a:extLst>
                    <a:ext uri="{9D8B030D-6E8A-4147-A177-3AD203B41FA5}">
                      <a16:colId xmlns:a16="http://schemas.microsoft.com/office/drawing/2014/main" val="4090836063"/>
                    </a:ext>
                  </a:extLst>
                </a:gridCol>
                <a:gridCol w="675159">
                  <a:extLst>
                    <a:ext uri="{9D8B030D-6E8A-4147-A177-3AD203B41FA5}">
                      <a16:colId xmlns:a16="http://schemas.microsoft.com/office/drawing/2014/main" val="1361000113"/>
                    </a:ext>
                  </a:extLst>
                </a:gridCol>
                <a:gridCol w="1715568">
                  <a:extLst>
                    <a:ext uri="{9D8B030D-6E8A-4147-A177-3AD203B41FA5}">
                      <a16:colId xmlns:a16="http://schemas.microsoft.com/office/drawing/2014/main" val="3484342541"/>
                    </a:ext>
                  </a:extLst>
                </a:gridCol>
                <a:gridCol w="1494204">
                  <a:extLst>
                    <a:ext uri="{9D8B030D-6E8A-4147-A177-3AD203B41FA5}">
                      <a16:colId xmlns:a16="http://schemas.microsoft.com/office/drawing/2014/main" val="2203101521"/>
                    </a:ext>
                  </a:extLst>
                </a:gridCol>
              </a:tblGrid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44592749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77797631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63853971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3604889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36613094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Tom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86057516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Ashley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18390980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Ashley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99238580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91350675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09576132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08578166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85760775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68124049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Corben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2144036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Lexi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0710662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Lexi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21136974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Lexi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37889762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Lexi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60274023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Lexi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Boehm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95628090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Isaac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11 Maths Foundation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77727119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Isaac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Healthy Living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8746528"/>
                  </a:ext>
                </a:extLst>
              </a:tr>
              <a:tr h="2182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Isaac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Industry Skills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22548864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2550438-DA76-7F19-62B2-4779A789B7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632525"/>
              </p:ext>
            </p:extLst>
          </p:nvPr>
        </p:nvGraphicFramePr>
        <p:xfrm>
          <a:off x="6162025" y="1644358"/>
          <a:ext cx="5622634" cy="480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5159">
                  <a:extLst>
                    <a:ext uri="{9D8B030D-6E8A-4147-A177-3AD203B41FA5}">
                      <a16:colId xmlns:a16="http://schemas.microsoft.com/office/drawing/2014/main" val="418258241"/>
                    </a:ext>
                  </a:extLst>
                </a:gridCol>
                <a:gridCol w="1062545">
                  <a:extLst>
                    <a:ext uri="{9D8B030D-6E8A-4147-A177-3AD203B41FA5}">
                      <a16:colId xmlns:a16="http://schemas.microsoft.com/office/drawing/2014/main" val="2786239709"/>
                    </a:ext>
                  </a:extLst>
                </a:gridCol>
                <a:gridCol w="675159">
                  <a:extLst>
                    <a:ext uri="{9D8B030D-6E8A-4147-A177-3AD203B41FA5}">
                      <a16:colId xmlns:a16="http://schemas.microsoft.com/office/drawing/2014/main" val="15866930"/>
                    </a:ext>
                  </a:extLst>
                </a:gridCol>
                <a:gridCol w="1715567">
                  <a:extLst>
                    <a:ext uri="{9D8B030D-6E8A-4147-A177-3AD203B41FA5}">
                      <a16:colId xmlns:a16="http://schemas.microsoft.com/office/drawing/2014/main" val="3767054907"/>
                    </a:ext>
                  </a:extLst>
                </a:gridCol>
                <a:gridCol w="1494204">
                  <a:extLst>
                    <a:ext uri="{9D8B030D-6E8A-4147-A177-3AD203B41FA5}">
                      <a16:colId xmlns:a16="http://schemas.microsoft.com/office/drawing/2014/main" val="3024194702"/>
                    </a:ext>
                  </a:extLst>
                </a:gridCol>
              </a:tblGrid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Isaac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Literacy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2015972"/>
                  </a:ext>
                </a:extLst>
              </a:tr>
              <a:tr h="38743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Isaac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Work Related Skills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17427432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Nathaniel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03529538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Nathaniel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89958852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Nathaniel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Inglis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16317215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Lucy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Leviston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86267295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Angus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64752669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Dylan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Nanscawen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01602882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Dylan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Nanscawen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19357869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Dylan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Nanscawen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36106240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Dylan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Nanscawen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73651652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Dempsey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Noonan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53143272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Dempsey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Noonan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131643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Taya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Thiele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 Inquiry Year Unit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62521799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Taya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Thiele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Literature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77212611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37939487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39798814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81752897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20750751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71706606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48304629"/>
                  </a:ext>
                </a:extLst>
              </a:tr>
              <a:tr h="2102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Elliot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4106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296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16" y="365125"/>
            <a:ext cx="11136984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13 Award Winners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7855296-EE41-5306-F9D5-93EDB5EB49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03309"/>
              </p:ext>
            </p:extLst>
          </p:nvPr>
        </p:nvGraphicFramePr>
        <p:xfrm>
          <a:off x="668518" y="1138432"/>
          <a:ext cx="5181600" cy="5647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1052678460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2540592144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3983531009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618584068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2669350374"/>
                    </a:ext>
                  </a:extLst>
                </a:gridCol>
              </a:tblGrid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 - Art Influences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033090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8533889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4804695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3526492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0149275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 - Art Influences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67553919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3822103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69264988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Braxton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47739344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Ciahrnne Jaide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6919358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Ciahrnne Jaide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95292796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Ciahrnne Jaide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08129415"/>
                  </a:ext>
                </a:extLst>
              </a:tr>
              <a:tr h="27693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Ciahrnne Jaide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Donovan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70020448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Jayden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15535860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Jayden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22067333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Jayden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65774941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8419335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73317406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Archie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Leech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52430986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Skewes-Clinton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General Mathematics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37560035"/>
                  </a:ext>
                </a:extLst>
              </a:tr>
              <a:tr h="15300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Skewes-Clinton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Physical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12528186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A4A04A08-F6A4-F17C-D3A4-C120B260EC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345731"/>
              </p:ext>
            </p:extLst>
          </p:nvPr>
        </p:nvGraphicFramePr>
        <p:xfrm>
          <a:off x="6756658" y="365124"/>
          <a:ext cx="5181600" cy="6287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200">
                  <a:extLst>
                    <a:ext uri="{9D8B030D-6E8A-4147-A177-3AD203B41FA5}">
                      <a16:colId xmlns:a16="http://schemas.microsoft.com/office/drawing/2014/main" val="2094431112"/>
                    </a:ext>
                  </a:extLst>
                </a:gridCol>
                <a:gridCol w="979200">
                  <a:extLst>
                    <a:ext uri="{9D8B030D-6E8A-4147-A177-3AD203B41FA5}">
                      <a16:colId xmlns:a16="http://schemas.microsoft.com/office/drawing/2014/main" val="1553099967"/>
                    </a:ext>
                  </a:extLst>
                </a:gridCol>
                <a:gridCol w="622200">
                  <a:extLst>
                    <a:ext uri="{9D8B030D-6E8A-4147-A177-3AD203B41FA5}">
                      <a16:colId xmlns:a16="http://schemas.microsoft.com/office/drawing/2014/main" val="1008601688"/>
                    </a:ext>
                  </a:extLst>
                </a:gridCol>
                <a:gridCol w="1581000">
                  <a:extLst>
                    <a:ext uri="{9D8B030D-6E8A-4147-A177-3AD203B41FA5}">
                      <a16:colId xmlns:a16="http://schemas.microsoft.com/office/drawing/2014/main" val="4191022228"/>
                    </a:ext>
                  </a:extLst>
                </a:gridCol>
                <a:gridCol w="1377000">
                  <a:extLst>
                    <a:ext uri="{9D8B030D-6E8A-4147-A177-3AD203B41FA5}">
                      <a16:colId xmlns:a16="http://schemas.microsoft.com/office/drawing/2014/main" val="3862733081"/>
                    </a:ext>
                  </a:extLst>
                </a:gridCol>
              </a:tblGrid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Skewes-Clinton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54720963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Skewes-Clinton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Psychology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01592232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05229695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43025598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33504804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72397196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65469449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Slater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45921110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66119217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63939796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60810836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21977853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63578356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37514061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1949839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51605252"/>
                  </a:ext>
                </a:extLst>
              </a:tr>
              <a:tr h="14375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54665744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English Enrichment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38479055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0537060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29572026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Isabeau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Turner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76884325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Whittaker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Business Management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4705778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Harvey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15834203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Harvey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68545042"/>
                  </a:ext>
                </a:extLst>
              </a:tr>
              <a:tr h="2806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Harvey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315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70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14 Award Winners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3F0607D-087B-EE8B-E30B-1C14DACAEB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378011"/>
              </p:ext>
            </p:extLst>
          </p:nvPr>
        </p:nvGraphicFramePr>
        <p:xfrm>
          <a:off x="6503177" y="1166712"/>
          <a:ext cx="5384023" cy="5517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507">
                  <a:extLst>
                    <a:ext uri="{9D8B030D-6E8A-4147-A177-3AD203B41FA5}">
                      <a16:colId xmlns:a16="http://schemas.microsoft.com/office/drawing/2014/main" val="799749709"/>
                    </a:ext>
                  </a:extLst>
                </a:gridCol>
                <a:gridCol w="1017453">
                  <a:extLst>
                    <a:ext uri="{9D8B030D-6E8A-4147-A177-3AD203B41FA5}">
                      <a16:colId xmlns:a16="http://schemas.microsoft.com/office/drawing/2014/main" val="4229187228"/>
                    </a:ext>
                  </a:extLst>
                </a:gridCol>
                <a:gridCol w="646507">
                  <a:extLst>
                    <a:ext uri="{9D8B030D-6E8A-4147-A177-3AD203B41FA5}">
                      <a16:colId xmlns:a16="http://schemas.microsoft.com/office/drawing/2014/main" val="2801401972"/>
                    </a:ext>
                  </a:extLst>
                </a:gridCol>
                <a:gridCol w="1642763">
                  <a:extLst>
                    <a:ext uri="{9D8B030D-6E8A-4147-A177-3AD203B41FA5}">
                      <a16:colId xmlns:a16="http://schemas.microsoft.com/office/drawing/2014/main" val="2810037851"/>
                    </a:ext>
                  </a:extLst>
                </a:gridCol>
                <a:gridCol w="1430793">
                  <a:extLst>
                    <a:ext uri="{9D8B030D-6E8A-4147-A177-3AD203B41FA5}">
                      <a16:colId xmlns:a16="http://schemas.microsoft.com/office/drawing/2014/main" val="2313162955"/>
                    </a:ext>
                  </a:extLst>
                </a:gridCol>
              </a:tblGrid>
              <a:tr h="24680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64387439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71588269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49002247"/>
                  </a:ext>
                </a:extLst>
              </a:tr>
              <a:tr h="24680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03849941"/>
                  </a:ext>
                </a:extLst>
              </a:tr>
              <a:tr h="24680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0038175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7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7814964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Lara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65806224"/>
                  </a:ext>
                </a:extLst>
              </a:tr>
              <a:tr h="45485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Zali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Health and Human Development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87080784"/>
                  </a:ext>
                </a:extLst>
              </a:tr>
              <a:tr h="24680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Zali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Psychology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47162817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Zali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Biology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36266024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Zali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Psychology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5398932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71426754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Biology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6952557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Chemistry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96920355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Palmer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VM Healthy Living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07416352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Flynn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Rivett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Specialist Mathematics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28401110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Ollie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Rosewarne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HOLP Employment Pathways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48663686"/>
                  </a:ext>
                </a:extLst>
              </a:tr>
              <a:tr h="31352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Pippa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56993064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56667875-2855-52A4-253B-F099C42861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131683"/>
              </p:ext>
            </p:extLst>
          </p:nvPr>
        </p:nvGraphicFramePr>
        <p:xfrm>
          <a:off x="430224" y="1185566"/>
          <a:ext cx="5642729" cy="5499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572">
                  <a:extLst>
                    <a:ext uri="{9D8B030D-6E8A-4147-A177-3AD203B41FA5}">
                      <a16:colId xmlns:a16="http://schemas.microsoft.com/office/drawing/2014/main" val="2825629575"/>
                    </a:ext>
                  </a:extLst>
                </a:gridCol>
                <a:gridCol w="1066342">
                  <a:extLst>
                    <a:ext uri="{9D8B030D-6E8A-4147-A177-3AD203B41FA5}">
                      <a16:colId xmlns:a16="http://schemas.microsoft.com/office/drawing/2014/main" val="963537269"/>
                    </a:ext>
                  </a:extLst>
                </a:gridCol>
                <a:gridCol w="677572">
                  <a:extLst>
                    <a:ext uri="{9D8B030D-6E8A-4147-A177-3AD203B41FA5}">
                      <a16:colId xmlns:a16="http://schemas.microsoft.com/office/drawing/2014/main" val="3298476022"/>
                    </a:ext>
                  </a:extLst>
                </a:gridCol>
                <a:gridCol w="1721699">
                  <a:extLst>
                    <a:ext uri="{9D8B030D-6E8A-4147-A177-3AD203B41FA5}">
                      <a16:colId xmlns:a16="http://schemas.microsoft.com/office/drawing/2014/main" val="3102709058"/>
                    </a:ext>
                  </a:extLst>
                </a:gridCol>
                <a:gridCol w="1499544">
                  <a:extLst>
                    <a:ext uri="{9D8B030D-6E8A-4147-A177-3AD203B41FA5}">
                      <a16:colId xmlns:a16="http://schemas.microsoft.com/office/drawing/2014/main" val="1748698402"/>
                    </a:ext>
                  </a:extLst>
                </a:gridCol>
              </a:tblGrid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Busuttil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88042310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Busuttil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0499197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Busuttil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75533855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Will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Busuttil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Furniture Design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58852180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8843717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85254042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39326385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73229413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58764578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Abbey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33315787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37985554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Legal Studies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46787989"/>
                  </a:ext>
                </a:extLst>
              </a:tr>
              <a:tr h="51480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Health and Human Development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16681159"/>
                  </a:ext>
                </a:extLst>
              </a:tr>
              <a:tr h="51480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Fuhrmeister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Product Design and Technology 1 - Metal or 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62026033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Hurley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47839842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Hurley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59579324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Hutchinson-Everist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Fabrication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25665293"/>
                  </a:ext>
                </a:extLst>
              </a:tr>
              <a:tr h="27933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Lorenc Young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51841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209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15 Award Winners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41C0BB-8B92-4445-B422-AC2E68B43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254545"/>
              </p:ext>
            </p:extLst>
          </p:nvPr>
        </p:nvGraphicFramePr>
        <p:xfrm>
          <a:off x="615000" y="1361505"/>
          <a:ext cx="4858522" cy="44835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408">
                  <a:extLst>
                    <a:ext uri="{9D8B030D-6E8A-4147-A177-3AD203B41FA5}">
                      <a16:colId xmlns:a16="http://schemas.microsoft.com/office/drawing/2014/main" val="3322270878"/>
                    </a:ext>
                  </a:extLst>
                </a:gridCol>
                <a:gridCol w="741506">
                  <a:extLst>
                    <a:ext uri="{9D8B030D-6E8A-4147-A177-3AD203B41FA5}">
                      <a16:colId xmlns:a16="http://schemas.microsoft.com/office/drawing/2014/main" val="614167582"/>
                    </a:ext>
                  </a:extLst>
                </a:gridCol>
                <a:gridCol w="1375666">
                  <a:extLst>
                    <a:ext uri="{9D8B030D-6E8A-4147-A177-3AD203B41FA5}">
                      <a16:colId xmlns:a16="http://schemas.microsoft.com/office/drawing/2014/main" val="3074670614"/>
                    </a:ext>
                  </a:extLst>
                </a:gridCol>
                <a:gridCol w="1711469">
                  <a:extLst>
                    <a:ext uri="{9D8B030D-6E8A-4147-A177-3AD203B41FA5}">
                      <a16:colId xmlns:a16="http://schemas.microsoft.com/office/drawing/2014/main" val="187283265"/>
                    </a:ext>
                  </a:extLst>
                </a:gridCol>
                <a:gridCol w="325473">
                  <a:extLst>
                    <a:ext uri="{9D8B030D-6E8A-4147-A177-3AD203B41FA5}">
                      <a16:colId xmlns:a16="http://schemas.microsoft.com/office/drawing/2014/main" val="508467542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Joshua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Butcher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Healthy Living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23124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100984669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Year 8  ESTEEM Program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227148579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8 Information Technology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325868334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47426050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Music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9424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English Enrichment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86313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25445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40651647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Academic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415866925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Gordon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8 Information Technology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Academic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extLst>
                  <a:ext uri="{0D108BD9-81ED-4DB2-BD59-A6C34878D82A}">
                    <a16:rowId xmlns:a16="http://schemas.microsoft.com/office/drawing/2014/main" val="22885829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58894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60372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Hoops and Nets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53597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16119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72938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Amalia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4048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Karameros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 dirty="0">
                          <a:effectLst/>
                        </a:rPr>
                        <a:t>SEL Personal Growth Award</a:t>
                      </a:r>
                      <a:endParaRPr lang="en-AU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45" marR="3045" marT="3045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48385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2B1E14-45FE-A10F-58D0-3C911C58E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938839"/>
              </p:ext>
            </p:extLst>
          </p:nvPr>
        </p:nvGraphicFramePr>
        <p:xfrm>
          <a:off x="5841643" y="1361505"/>
          <a:ext cx="5512157" cy="4351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173">
                  <a:extLst>
                    <a:ext uri="{9D8B030D-6E8A-4147-A177-3AD203B41FA5}">
                      <a16:colId xmlns:a16="http://schemas.microsoft.com/office/drawing/2014/main" val="2543172107"/>
                    </a:ext>
                  </a:extLst>
                </a:gridCol>
                <a:gridCol w="1273683">
                  <a:extLst>
                    <a:ext uri="{9D8B030D-6E8A-4147-A177-3AD203B41FA5}">
                      <a16:colId xmlns:a16="http://schemas.microsoft.com/office/drawing/2014/main" val="2242061149"/>
                    </a:ext>
                  </a:extLst>
                </a:gridCol>
                <a:gridCol w="1803684">
                  <a:extLst>
                    <a:ext uri="{9D8B030D-6E8A-4147-A177-3AD203B41FA5}">
                      <a16:colId xmlns:a16="http://schemas.microsoft.com/office/drawing/2014/main" val="1254663686"/>
                    </a:ext>
                  </a:extLst>
                </a:gridCol>
                <a:gridCol w="1266355">
                  <a:extLst>
                    <a:ext uri="{9D8B030D-6E8A-4147-A177-3AD203B41FA5}">
                      <a16:colId xmlns:a16="http://schemas.microsoft.com/office/drawing/2014/main" val="1148773982"/>
                    </a:ext>
                  </a:extLst>
                </a:gridCol>
                <a:gridCol w="369262">
                  <a:extLst>
                    <a:ext uri="{9D8B030D-6E8A-4147-A177-3AD203B41FA5}">
                      <a16:colId xmlns:a16="http://schemas.microsoft.com/office/drawing/2014/main" val="133364820"/>
                    </a:ext>
                  </a:extLst>
                </a:gridCol>
              </a:tblGrid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Flynn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Moroney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History Revolutions 3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SEL Personal Growth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280592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Flynn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Moroney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General Mathematics 3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SEL Personal Growth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7180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Ronan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O'Beirne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Drama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3153347904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Ronan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O'Beirne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Music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345287017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Ronan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O'Beirne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Religious Education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1684229040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Ronan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O'Beirne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Drama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281879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Lily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O'Bryan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Media Year 10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7026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Charli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Russell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VCE VM Healthy Living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941615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Cooper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Russell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Physical Education 1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2516118737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Cooper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Russell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Systems Engineering 1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3607558655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Cooper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Russell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Physical Education 1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21499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Cooper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Russell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Systems Engineering 1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968115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Millie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Timms-McLean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VCE VM Industry Skills Year 11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69166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Alex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Turner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Indonesian 3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Academic Award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extLst>
                  <a:ext uri="{0D108BD9-81ED-4DB2-BD59-A6C34878D82A}">
                    <a16:rowId xmlns:a16="http://schemas.microsoft.com/office/drawing/2014/main" val="1167098791"/>
                  </a:ext>
                </a:extLst>
              </a:tr>
              <a:tr h="290089"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Liam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Turner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>
                          <a:effectLst/>
                        </a:rPr>
                        <a:t>Humanities</a:t>
                      </a:r>
                      <a:endParaRPr lang="en-AU" sz="105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AU" sz="1050" b="1" u="none" strike="noStrike" dirty="0">
                          <a:effectLst/>
                        </a:rPr>
                        <a:t>SEL Personal Growth Award</a:t>
                      </a:r>
                      <a:endParaRPr lang="en-AU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4" marR="3654" marT="3654" marB="0" anchor="b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32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271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16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5EF43A-2466-A3D3-995F-743E3DF32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896053"/>
              </p:ext>
            </p:extLst>
          </p:nvPr>
        </p:nvGraphicFramePr>
        <p:xfrm>
          <a:off x="316208" y="1318690"/>
          <a:ext cx="5529606" cy="517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988">
                  <a:extLst>
                    <a:ext uri="{9D8B030D-6E8A-4147-A177-3AD203B41FA5}">
                      <a16:colId xmlns:a16="http://schemas.microsoft.com/office/drawing/2014/main" val="2756388546"/>
                    </a:ext>
                  </a:extLst>
                </a:gridCol>
                <a:gridCol w="1044965">
                  <a:extLst>
                    <a:ext uri="{9D8B030D-6E8A-4147-A177-3AD203B41FA5}">
                      <a16:colId xmlns:a16="http://schemas.microsoft.com/office/drawing/2014/main" val="1699893812"/>
                    </a:ext>
                  </a:extLst>
                </a:gridCol>
                <a:gridCol w="663988">
                  <a:extLst>
                    <a:ext uri="{9D8B030D-6E8A-4147-A177-3AD203B41FA5}">
                      <a16:colId xmlns:a16="http://schemas.microsoft.com/office/drawing/2014/main" val="1360393851"/>
                    </a:ext>
                  </a:extLst>
                </a:gridCol>
                <a:gridCol w="1687183">
                  <a:extLst>
                    <a:ext uri="{9D8B030D-6E8A-4147-A177-3AD203B41FA5}">
                      <a16:colId xmlns:a16="http://schemas.microsoft.com/office/drawing/2014/main" val="666964698"/>
                    </a:ext>
                  </a:extLst>
                </a:gridCol>
                <a:gridCol w="1469482">
                  <a:extLst>
                    <a:ext uri="{9D8B030D-6E8A-4147-A177-3AD203B41FA5}">
                      <a16:colId xmlns:a16="http://schemas.microsoft.com/office/drawing/2014/main" val="49885543"/>
                    </a:ext>
                  </a:extLst>
                </a:gridCol>
              </a:tblGrid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85665392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85786721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8703104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7102860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52836434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81159462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Caleb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38443281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Mikenzi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Kappatos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95199024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Mikenzi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Kappatos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92955879"/>
                  </a:ext>
                </a:extLst>
              </a:tr>
              <a:tr h="50040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Keating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61682599"/>
                  </a:ext>
                </a:extLst>
              </a:tr>
              <a:tr h="50040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Keating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48088534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Leech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55491158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Leech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29003571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Leech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Fabrication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2371499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Leech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29679788"/>
                  </a:ext>
                </a:extLst>
              </a:tr>
              <a:tr h="271526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Maddison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Ponsonby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26831788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BEB1F8-4AE4-80F5-D291-CB7323A4BD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1625"/>
              </p:ext>
            </p:extLst>
          </p:nvPr>
        </p:nvGraphicFramePr>
        <p:xfrm>
          <a:off x="6162022" y="1307182"/>
          <a:ext cx="5529606" cy="5142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988">
                  <a:extLst>
                    <a:ext uri="{9D8B030D-6E8A-4147-A177-3AD203B41FA5}">
                      <a16:colId xmlns:a16="http://schemas.microsoft.com/office/drawing/2014/main" val="3571374732"/>
                    </a:ext>
                  </a:extLst>
                </a:gridCol>
                <a:gridCol w="1044965">
                  <a:extLst>
                    <a:ext uri="{9D8B030D-6E8A-4147-A177-3AD203B41FA5}">
                      <a16:colId xmlns:a16="http://schemas.microsoft.com/office/drawing/2014/main" val="1144386759"/>
                    </a:ext>
                  </a:extLst>
                </a:gridCol>
                <a:gridCol w="663988">
                  <a:extLst>
                    <a:ext uri="{9D8B030D-6E8A-4147-A177-3AD203B41FA5}">
                      <a16:colId xmlns:a16="http://schemas.microsoft.com/office/drawing/2014/main" val="830503528"/>
                    </a:ext>
                  </a:extLst>
                </a:gridCol>
                <a:gridCol w="1687183">
                  <a:extLst>
                    <a:ext uri="{9D8B030D-6E8A-4147-A177-3AD203B41FA5}">
                      <a16:colId xmlns:a16="http://schemas.microsoft.com/office/drawing/2014/main" val="2981011007"/>
                    </a:ext>
                  </a:extLst>
                </a:gridCol>
                <a:gridCol w="1469482">
                  <a:extLst>
                    <a:ext uri="{9D8B030D-6E8A-4147-A177-3AD203B41FA5}">
                      <a16:colId xmlns:a16="http://schemas.microsoft.com/office/drawing/2014/main" val="3548893304"/>
                    </a:ext>
                  </a:extLst>
                </a:gridCol>
              </a:tblGrid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Fraser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Read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43396837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Fraser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Read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40149480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Fraser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Read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63088464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Fraser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Read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Fabrication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42562261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Robinson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65731546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Robinson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51156812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Robinson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85388888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Nicholas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Shillington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Making and Exhibiting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36205435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Smiley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Industry Skills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2305695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5839960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Physics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52826225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Religion in Society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78508922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Mathematical Methods (CAS)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26751894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Chemistry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51967130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Matilda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Year 11 Numeracy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89266760"/>
                  </a:ext>
                </a:extLst>
              </a:tr>
              <a:tr h="49476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Matilda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Work Related Skills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90757596"/>
                  </a:ext>
                </a:extLst>
              </a:tr>
              <a:tr h="26846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Tyson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M16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0525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48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en-AU" b="1"/>
              <a:t>McAuley 1 Award Winners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572F305-A10A-F5FC-FC94-ACB0D0C8C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093971"/>
              </p:ext>
            </p:extLst>
          </p:nvPr>
        </p:nvGraphicFramePr>
        <p:xfrm>
          <a:off x="869206" y="2011363"/>
          <a:ext cx="10453590" cy="4160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4335">
                  <a:extLst>
                    <a:ext uri="{9D8B030D-6E8A-4147-A177-3AD203B41FA5}">
                      <a16:colId xmlns:a16="http://schemas.microsoft.com/office/drawing/2014/main" val="4084738436"/>
                    </a:ext>
                  </a:extLst>
                </a:gridCol>
                <a:gridCol w="1357906">
                  <a:extLst>
                    <a:ext uri="{9D8B030D-6E8A-4147-A177-3AD203B41FA5}">
                      <a16:colId xmlns:a16="http://schemas.microsoft.com/office/drawing/2014/main" val="3883155051"/>
                    </a:ext>
                  </a:extLst>
                </a:gridCol>
                <a:gridCol w="704311">
                  <a:extLst>
                    <a:ext uri="{9D8B030D-6E8A-4147-A177-3AD203B41FA5}">
                      <a16:colId xmlns:a16="http://schemas.microsoft.com/office/drawing/2014/main" val="107277290"/>
                    </a:ext>
                  </a:extLst>
                </a:gridCol>
                <a:gridCol w="3734451">
                  <a:extLst>
                    <a:ext uri="{9D8B030D-6E8A-4147-A177-3AD203B41FA5}">
                      <a16:colId xmlns:a16="http://schemas.microsoft.com/office/drawing/2014/main" val="1386329737"/>
                    </a:ext>
                  </a:extLst>
                </a:gridCol>
                <a:gridCol w="3252587">
                  <a:extLst>
                    <a:ext uri="{9D8B030D-6E8A-4147-A177-3AD203B41FA5}">
                      <a16:colId xmlns:a16="http://schemas.microsoft.com/office/drawing/2014/main" val="2959025047"/>
                    </a:ext>
                  </a:extLst>
                </a:gridCol>
              </a:tblGrid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Ciaran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Boland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10 HOLP - Collaborative Learning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908747531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Ava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Branagh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Wood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1510270812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Lailah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Donelan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Music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2631731692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Lailah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Donelan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1045208497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Madison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Dunne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Foundation Maths Unit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2775800022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Thomas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Dunne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Humanities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342063322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Mia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Exner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Indonesian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730450196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Mia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Exner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523255365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Chloe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Horne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504899305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Lainey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Humm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Drama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546009872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Lainey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Humm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Science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957652663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Bella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Jolly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076179270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Caelan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Mason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Music Inquiry Year Unit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2264482998"/>
                  </a:ext>
                </a:extLst>
              </a:tr>
              <a:tr h="297203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Caelan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Mason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English Language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244" marR="13244" marT="13244" marB="0" anchor="b"/>
                </a:tc>
                <a:extLst>
                  <a:ext uri="{0D108BD9-81ED-4DB2-BD59-A6C34878D82A}">
                    <a16:rowId xmlns:a16="http://schemas.microsoft.com/office/drawing/2014/main" val="324913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2 Award Winners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CDB09B0-5427-C442-03A7-FE02BA734E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948876"/>
              </p:ext>
            </p:extLst>
          </p:nvPr>
        </p:nvGraphicFramePr>
        <p:xfrm>
          <a:off x="258081" y="1379775"/>
          <a:ext cx="5605021" cy="4930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044">
                  <a:extLst>
                    <a:ext uri="{9D8B030D-6E8A-4147-A177-3AD203B41FA5}">
                      <a16:colId xmlns:a16="http://schemas.microsoft.com/office/drawing/2014/main" val="1656847246"/>
                    </a:ext>
                  </a:extLst>
                </a:gridCol>
                <a:gridCol w="1059217">
                  <a:extLst>
                    <a:ext uri="{9D8B030D-6E8A-4147-A177-3AD203B41FA5}">
                      <a16:colId xmlns:a16="http://schemas.microsoft.com/office/drawing/2014/main" val="63166123"/>
                    </a:ext>
                  </a:extLst>
                </a:gridCol>
                <a:gridCol w="673044">
                  <a:extLst>
                    <a:ext uri="{9D8B030D-6E8A-4147-A177-3AD203B41FA5}">
                      <a16:colId xmlns:a16="http://schemas.microsoft.com/office/drawing/2014/main" val="142870492"/>
                    </a:ext>
                  </a:extLst>
                </a:gridCol>
                <a:gridCol w="1710193">
                  <a:extLst>
                    <a:ext uri="{9D8B030D-6E8A-4147-A177-3AD203B41FA5}">
                      <a16:colId xmlns:a16="http://schemas.microsoft.com/office/drawing/2014/main" val="1825707663"/>
                    </a:ext>
                  </a:extLst>
                </a:gridCol>
                <a:gridCol w="1489523">
                  <a:extLst>
                    <a:ext uri="{9D8B030D-6E8A-4147-A177-3AD203B41FA5}">
                      <a16:colId xmlns:a16="http://schemas.microsoft.com/office/drawing/2014/main" val="1915131858"/>
                    </a:ext>
                  </a:extLst>
                </a:gridCol>
              </a:tblGrid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Mackenzie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Burbidge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74231767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Mackenzie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Burbidge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57927492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Angus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Calder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General Mathematics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43695074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Legal Studies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26750102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06933296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Literature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61241756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Mathematical Methods (CAS)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80314360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 - Machine Madness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32999065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86634042"/>
                  </a:ext>
                </a:extLst>
              </a:tr>
              <a:tr h="50922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Jude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Graham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Health and Human Development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3564859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Leila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Graham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15909866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Rye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Hateley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97083104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Rye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Hateley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043280411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Buddy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14867882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Buddy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73637149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Buddy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70848096"/>
                  </a:ext>
                </a:extLst>
              </a:tr>
              <a:tr h="276312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Buddy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01646546"/>
                  </a:ext>
                </a:extLst>
              </a:tr>
            </a:tbl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931AF21B-81BF-11B2-1C94-7A49E8216A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194776"/>
              </p:ext>
            </p:extLst>
          </p:nvPr>
        </p:nvGraphicFramePr>
        <p:xfrm>
          <a:off x="6177155" y="1379775"/>
          <a:ext cx="5697744" cy="4930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178">
                  <a:extLst>
                    <a:ext uri="{9D8B030D-6E8A-4147-A177-3AD203B41FA5}">
                      <a16:colId xmlns:a16="http://schemas.microsoft.com/office/drawing/2014/main" val="3652899243"/>
                    </a:ext>
                  </a:extLst>
                </a:gridCol>
                <a:gridCol w="1076739">
                  <a:extLst>
                    <a:ext uri="{9D8B030D-6E8A-4147-A177-3AD203B41FA5}">
                      <a16:colId xmlns:a16="http://schemas.microsoft.com/office/drawing/2014/main" val="3582901990"/>
                    </a:ext>
                  </a:extLst>
                </a:gridCol>
                <a:gridCol w="684178">
                  <a:extLst>
                    <a:ext uri="{9D8B030D-6E8A-4147-A177-3AD203B41FA5}">
                      <a16:colId xmlns:a16="http://schemas.microsoft.com/office/drawing/2014/main" val="2727393100"/>
                    </a:ext>
                  </a:extLst>
                </a:gridCol>
                <a:gridCol w="1738485">
                  <a:extLst>
                    <a:ext uri="{9D8B030D-6E8A-4147-A177-3AD203B41FA5}">
                      <a16:colId xmlns:a16="http://schemas.microsoft.com/office/drawing/2014/main" val="1061784486"/>
                    </a:ext>
                  </a:extLst>
                </a:gridCol>
                <a:gridCol w="1514164">
                  <a:extLst>
                    <a:ext uri="{9D8B030D-6E8A-4147-A177-3AD203B41FA5}">
                      <a16:colId xmlns:a16="http://schemas.microsoft.com/office/drawing/2014/main" val="3127334393"/>
                    </a:ext>
                  </a:extLst>
                </a:gridCol>
              </a:tblGrid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Buddy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56958498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70886812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81838083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18671154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Hodge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78335888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41726965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5108805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779749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3774565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8277251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31129869"/>
                  </a:ext>
                </a:extLst>
              </a:tr>
              <a:tr h="4615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Hamish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McNaughton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9 Horticulture - Introduction to Horticulture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3690006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Hamish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McNaughton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40684804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Hamish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McNaughton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46732870"/>
                  </a:ext>
                </a:extLst>
              </a:tr>
              <a:tr h="4615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Hamish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McNaughton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9 Horticulture - Introduction to Horticulture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7570017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Zoe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Newman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96309536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Zoe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Newman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6159459"/>
                  </a:ext>
                </a:extLst>
              </a:tr>
              <a:tr h="250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Olivia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Ryan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5444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3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3 Award Winners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A80224A-9415-5521-E14A-40C44E9A4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40834"/>
              </p:ext>
            </p:extLst>
          </p:nvPr>
        </p:nvGraphicFramePr>
        <p:xfrm>
          <a:off x="250854" y="1417476"/>
          <a:ext cx="5868971" cy="4691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739">
                  <a:extLst>
                    <a:ext uri="{9D8B030D-6E8A-4147-A177-3AD203B41FA5}">
                      <a16:colId xmlns:a16="http://schemas.microsoft.com/office/drawing/2014/main" val="1263064912"/>
                    </a:ext>
                  </a:extLst>
                </a:gridCol>
                <a:gridCol w="1109097">
                  <a:extLst>
                    <a:ext uri="{9D8B030D-6E8A-4147-A177-3AD203B41FA5}">
                      <a16:colId xmlns:a16="http://schemas.microsoft.com/office/drawing/2014/main" val="3804255752"/>
                    </a:ext>
                  </a:extLst>
                </a:gridCol>
                <a:gridCol w="704739">
                  <a:extLst>
                    <a:ext uri="{9D8B030D-6E8A-4147-A177-3AD203B41FA5}">
                      <a16:colId xmlns:a16="http://schemas.microsoft.com/office/drawing/2014/main" val="2829641391"/>
                    </a:ext>
                  </a:extLst>
                </a:gridCol>
                <a:gridCol w="1790729">
                  <a:extLst>
                    <a:ext uri="{9D8B030D-6E8A-4147-A177-3AD203B41FA5}">
                      <a16:colId xmlns:a16="http://schemas.microsoft.com/office/drawing/2014/main" val="1660635499"/>
                    </a:ext>
                  </a:extLst>
                </a:gridCol>
                <a:gridCol w="1559667">
                  <a:extLst>
                    <a:ext uri="{9D8B030D-6E8A-4147-A177-3AD203B41FA5}">
                      <a16:colId xmlns:a16="http://schemas.microsoft.com/office/drawing/2014/main" val="3630521663"/>
                    </a:ext>
                  </a:extLst>
                </a:gridCol>
              </a:tblGrid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Corrigan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5694138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Corrigan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93532836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Declan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Eden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Youth Ministry Year 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28009291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Dante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Gosney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71384633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Noah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Kennon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11111591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Noah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Kennon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61152634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Noah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Kennon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82123927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 - From Page to Stage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79723269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97584871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80025890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55378877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57564870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21958619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337203449"/>
                  </a:ext>
                </a:extLst>
              </a:tr>
              <a:tr h="31275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61143184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069D9C-0B00-19C3-5167-F2E691B64E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788396"/>
              </p:ext>
            </p:extLst>
          </p:nvPr>
        </p:nvGraphicFramePr>
        <p:xfrm>
          <a:off x="6370679" y="1417476"/>
          <a:ext cx="5704725" cy="4691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016">
                  <a:extLst>
                    <a:ext uri="{9D8B030D-6E8A-4147-A177-3AD203B41FA5}">
                      <a16:colId xmlns:a16="http://schemas.microsoft.com/office/drawing/2014/main" val="254472401"/>
                    </a:ext>
                  </a:extLst>
                </a:gridCol>
                <a:gridCol w="1078058">
                  <a:extLst>
                    <a:ext uri="{9D8B030D-6E8A-4147-A177-3AD203B41FA5}">
                      <a16:colId xmlns:a16="http://schemas.microsoft.com/office/drawing/2014/main" val="2365900331"/>
                    </a:ext>
                  </a:extLst>
                </a:gridCol>
                <a:gridCol w="685016">
                  <a:extLst>
                    <a:ext uri="{9D8B030D-6E8A-4147-A177-3AD203B41FA5}">
                      <a16:colId xmlns:a16="http://schemas.microsoft.com/office/drawing/2014/main" val="1970434490"/>
                    </a:ext>
                  </a:extLst>
                </a:gridCol>
                <a:gridCol w="1740615">
                  <a:extLst>
                    <a:ext uri="{9D8B030D-6E8A-4147-A177-3AD203B41FA5}">
                      <a16:colId xmlns:a16="http://schemas.microsoft.com/office/drawing/2014/main" val="846673176"/>
                    </a:ext>
                  </a:extLst>
                </a:gridCol>
                <a:gridCol w="1516020">
                  <a:extLst>
                    <a:ext uri="{9D8B030D-6E8A-4147-A177-3AD203B41FA5}">
                      <a16:colId xmlns:a16="http://schemas.microsoft.com/office/drawing/2014/main" val="4165229013"/>
                    </a:ext>
                  </a:extLst>
                </a:gridCol>
              </a:tblGrid>
              <a:tr h="54687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Communication Design - A to Z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87322325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 - From Page to Stage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80039720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67996183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52455360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Ruby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53907468"/>
                  </a:ext>
                </a:extLst>
              </a:tr>
              <a:tr h="546878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Maxwell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III in Allied Health (Year A)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41653973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Maxwell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Year 11 Numeracy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649410397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Keira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8174340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Keira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16824827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Keira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Youth Ministry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29563980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Keira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O'Beirne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99467660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Jonathan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Oldaker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Core 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86109373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Jonty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49826637"/>
                  </a:ext>
                </a:extLst>
              </a:tr>
              <a:tr h="296743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Jonty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515208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15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4 Award Winners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3A6CE92-E2EE-88F0-3AED-6EAEC78A2D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252309"/>
              </p:ext>
            </p:extLst>
          </p:nvPr>
        </p:nvGraphicFramePr>
        <p:xfrm>
          <a:off x="214087" y="1295400"/>
          <a:ext cx="5779655" cy="4868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014">
                  <a:extLst>
                    <a:ext uri="{9D8B030D-6E8A-4147-A177-3AD203B41FA5}">
                      <a16:colId xmlns:a16="http://schemas.microsoft.com/office/drawing/2014/main" val="1694453743"/>
                    </a:ext>
                  </a:extLst>
                </a:gridCol>
                <a:gridCol w="1092218">
                  <a:extLst>
                    <a:ext uri="{9D8B030D-6E8A-4147-A177-3AD203B41FA5}">
                      <a16:colId xmlns:a16="http://schemas.microsoft.com/office/drawing/2014/main" val="809346990"/>
                    </a:ext>
                  </a:extLst>
                </a:gridCol>
                <a:gridCol w="694014">
                  <a:extLst>
                    <a:ext uri="{9D8B030D-6E8A-4147-A177-3AD203B41FA5}">
                      <a16:colId xmlns:a16="http://schemas.microsoft.com/office/drawing/2014/main" val="1120605291"/>
                    </a:ext>
                  </a:extLst>
                </a:gridCol>
                <a:gridCol w="1763477">
                  <a:extLst>
                    <a:ext uri="{9D8B030D-6E8A-4147-A177-3AD203B41FA5}">
                      <a16:colId xmlns:a16="http://schemas.microsoft.com/office/drawing/2014/main" val="2910260226"/>
                    </a:ext>
                  </a:extLst>
                </a:gridCol>
                <a:gridCol w="1535932">
                  <a:extLst>
                    <a:ext uri="{9D8B030D-6E8A-4147-A177-3AD203B41FA5}">
                      <a16:colId xmlns:a16="http://schemas.microsoft.com/office/drawing/2014/main" val="1863192895"/>
                    </a:ext>
                  </a:extLst>
                </a:gridCol>
              </a:tblGrid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Wren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Burnett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71166332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Corcoran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67943051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Corcoran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65361513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Corcoran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50903648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Corcoran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89138791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Corcoran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63559085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Leila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Haddad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98777813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Kolotelo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79526229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Kolotelo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15630956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Kolotelo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64182289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Kolotelo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9727190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Bryson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McMillan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4312158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Bryson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McMillan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3536665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Bryson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McMillan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20060345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63071873"/>
                  </a:ext>
                </a:extLst>
              </a:tr>
              <a:tr h="304284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9961526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A2F78AB-3AC1-6AD5-C5AC-C42CD09D8D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776066"/>
              </p:ext>
            </p:extLst>
          </p:nvPr>
        </p:nvGraphicFramePr>
        <p:xfrm>
          <a:off x="6241928" y="1295400"/>
          <a:ext cx="5698838" cy="4885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214">
                  <a:extLst>
                    <a:ext uri="{9D8B030D-6E8A-4147-A177-3AD203B41FA5}">
                      <a16:colId xmlns:a16="http://schemas.microsoft.com/office/drawing/2014/main" val="3279589190"/>
                    </a:ext>
                  </a:extLst>
                </a:gridCol>
                <a:gridCol w="1078255">
                  <a:extLst>
                    <a:ext uri="{9D8B030D-6E8A-4147-A177-3AD203B41FA5}">
                      <a16:colId xmlns:a16="http://schemas.microsoft.com/office/drawing/2014/main" val="4243685015"/>
                    </a:ext>
                  </a:extLst>
                </a:gridCol>
                <a:gridCol w="685141">
                  <a:extLst>
                    <a:ext uri="{9D8B030D-6E8A-4147-A177-3AD203B41FA5}">
                      <a16:colId xmlns:a16="http://schemas.microsoft.com/office/drawing/2014/main" val="2841786017"/>
                    </a:ext>
                  </a:extLst>
                </a:gridCol>
                <a:gridCol w="1740932">
                  <a:extLst>
                    <a:ext uri="{9D8B030D-6E8A-4147-A177-3AD203B41FA5}">
                      <a16:colId xmlns:a16="http://schemas.microsoft.com/office/drawing/2014/main" val="1943443675"/>
                    </a:ext>
                  </a:extLst>
                </a:gridCol>
                <a:gridCol w="1516296">
                  <a:extLst>
                    <a:ext uri="{9D8B030D-6E8A-4147-A177-3AD203B41FA5}">
                      <a16:colId xmlns:a16="http://schemas.microsoft.com/office/drawing/2014/main" val="246360926"/>
                    </a:ext>
                  </a:extLst>
                </a:gridCol>
              </a:tblGrid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9455944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58417830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Furniture Design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12098953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80921519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88335764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03047589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Quinn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Moore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1842151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Murphy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462173806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Riley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Murphy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73551473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Paulding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0845177"/>
                  </a:ext>
                </a:extLst>
              </a:tr>
              <a:tr h="55932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Paulding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66580714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Callan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Reeve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16667561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Turpie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Media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50610205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Ella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Turpie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Psychology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06639126"/>
                  </a:ext>
                </a:extLst>
              </a:tr>
              <a:tr h="309020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Watson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M4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070740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84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en-AU" b="1"/>
              <a:t>McAuley 5 Award Winners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D97D8899-6B05-E516-E3F3-8850B5ACBC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023725"/>
              </p:ext>
            </p:extLst>
          </p:nvPr>
        </p:nvGraphicFramePr>
        <p:xfrm>
          <a:off x="838200" y="2174194"/>
          <a:ext cx="10515601" cy="3835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2989">
                  <a:extLst>
                    <a:ext uri="{9D8B030D-6E8A-4147-A177-3AD203B41FA5}">
                      <a16:colId xmlns:a16="http://schemas.microsoft.com/office/drawing/2014/main" val="1698971458"/>
                    </a:ext>
                  </a:extLst>
                </a:gridCol>
                <a:gridCol w="1418808">
                  <a:extLst>
                    <a:ext uri="{9D8B030D-6E8A-4147-A177-3AD203B41FA5}">
                      <a16:colId xmlns:a16="http://schemas.microsoft.com/office/drawing/2014/main" val="4231911347"/>
                    </a:ext>
                  </a:extLst>
                </a:gridCol>
                <a:gridCol w="699123">
                  <a:extLst>
                    <a:ext uri="{9D8B030D-6E8A-4147-A177-3AD203B41FA5}">
                      <a16:colId xmlns:a16="http://schemas.microsoft.com/office/drawing/2014/main" val="2493513036"/>
                    </a:ext>
                  </a:extLst>
                </a:gridCol>
                <a:gridCol w="3722502">
                  <a:extLst>
                    <a:ext uri="{9D8B030D-6E8A-4147-A177-3AD203B41FA5}">
                      <a16:colId xmlns:a16="http://schemas.microsoft.com/office/drawing/2014/main" val="3052060310"/>
                    </a:ext>
                  </a:extLst>
                </a:gridCol>
                <a:gridCol w="3242179">
                  <a:extLst>
                    <a:ext uri="{9D8B030D-6E8A-4147-A177-3AD203B41FA5}">
                      <a16:colId xmlns:a16="http://schemas.microsoft.com/office/drawing/2014/main" val="1269408345"/>
                    </a:ext>
                  </a:extLst>
                </a:gridCol>
              </a:tblGrid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Liam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Carter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Humanities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1783577601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Gemma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Daly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English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2694342833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Gemma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Daly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Certificate of Religious Education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200416004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James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Gunn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Physics 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3441870155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Serae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Hendrix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Health and Human Development 1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1193761966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Nate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Hennig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Religious Education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3245069281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Greta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Kelynack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English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136888518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Greta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Kelynack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PE Health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1105813572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Cendrine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White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Legal Studies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2343930325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Cendrine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White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Certificate of Religious Education 3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445156980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Molly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Young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Food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229597994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Molly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Young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Music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Academic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2240659761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Molly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Young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M5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Mathematics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1" u="none" strike="noStrike">
                          <a:effectLst/>
                        </a:rPr>
                        <a:t>SEL Personal Growth Award</a:t>
                      </a:r>
                      <a:endParaRPr lang="en-AU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147" marR="13147" marT="13147" marB="0" anchor="b"/>
                </a:tc>
                <a:extLst>
                  <a:ext uri="{0D108BD9-81ED-4DB2-BD59-A6C34878D82A}">
                    <a16:rowId xmlns:a16="http://schemas.microsoft.com/office/drawing/2014/main" val="1798597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15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6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1844935-BD5A-B065-17FA-44BF1FD84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643391"/>
              </p:ext>
            </p:extLst>
          </p:nvPr>
        </p:nvGraphicFramePr>
        <p:xfrm>
          <a:off x="271347" y="1452520"/>
          <a:ext cx="5678055" cy="5006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814">
                  <a:extLst>
                    <a:ext uri="{9D8B030D-6E8A-4147-A177-3AD203B41FA5}">
                      <a16:colId xmlns:a16="http://schemas.microsoft.com/office/drawing/2014/main" val="2487212204"/>
                    </a:ext>
                  </a:extLst>
                </a:gridCol>
                <a:gridCol w="1073018">
                  <a:extLst>
                    <a:ext uri="{9D8B030D-6E8A-4147-A177-3AD203B41FA5}">
                      <a16:colId xmlns:a16="http://schemas.microsoft.com/office/drawing/2014/main" val="3194918157"/>
                    </a:ext>
                  </a:extLst>
                </a:gridCol>
                <a:gridCol w="681814">
                  <a:extLst>
                    <a:ext uri="{9D8B030D-6E8A-4147-A177-3AD203B41FA5}">
                      <a16:colId xmlns:a16="http://schemas.microsoft.com/office/drawing/2014/main" val="2423922231"/>
                    </a:ext>
                  </a:extLst>
                </a:gridCol>
                <a:gridCol w="1732477">
                  <a:extLst>
                    <a:ext uri="{9D8B030D-6E8A-4147-A177-3AD203B41FA5}">
                      <a16:colId xmlns:a16="http://schemas.microsoft.com/office/drawing/2014/main" val="1218358655"/>
                    </a:ext>
                  </a:extLst>
                </a:gridCol>
                <a:gridCol w="1508932">
                  <a:extLst>
                    <a:ext uri="{9D8B030D-6E8A-4147-A177-3AD203B41FA5}">
                      <a16:colId xmlns:a16="http://schemas.microsoft.com/office/drawing/2014/main" val="3766744871"/>
                    </a:ext>
                  </a:extLst>
                </a:gridCol>
              </a:tblGrid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Jack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Dwyer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39686465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Hardy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50787886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Joachim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Biology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18296658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Joachim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Mathematical Methods (CAS)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6649575"/>
                  </a:ext>
                </a:extLst>
              </a:tr>
              <a:tr h="46865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Joachim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 NHT Year 11 S1 - U4 Gen Maths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8544116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Leuca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0409779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Leuca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584260131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Leuca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72683924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Leuca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Henderson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07197643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42929285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 - Cooking for Life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19149493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Isabelle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Hiller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Furniture Design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21506837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Howlett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 - Music Styles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275454113"/>
                  </a:ext>
                </a:extLst>
              </a:tr>
              <a:tr h="46865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Oscar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Howlett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Systems Engineering - Light em up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9183708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1032640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28142837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Indonesian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238928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4320084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FABE900-E7B3-AECB-39C7-3F8616245F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569747"/>
              </p:ext>
            </p:extLst>
          </p:nvPr>
        </p:nvGraphicFramePr>
        <p:xfrm>
          <a:off x="6390381" y="1452526"/>
          <a:ext cx="5530272" cy="5006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068">
                  <a:extLst>
                    <a:ext uri="{9D8B030D-6E8A-4147-A177-3AD203B41FA5}">
                      <a16:colId xmlns:a16="http://schemas.microsoft.com/office/drawing/2014/main" val="957194278"/>
                    </a:ext>
                  </a:extLst>
                </a:gridCol>
                <a:gridCol w="1045091">
                  <a:extLst>
                    <a:ext uri="{9D8B030D-6E8A-4147-A177-3AD203B41FA5}">
                      <a16:colId xmlns:a16="http://schemas.microsoft.com/office/drawing/2014/main" val="2439773136"/>
                    </a:ext>
                  </a:extLst>
                </a:gridCol>
                <a:gridCol w="664068">
                  <a:extLst>
                    <a:ext uri="{9D8B030D-6E8A-4147-A177-3AD203B41FA5}">
                      <a16:colId xmlns:a16="http://schemas.microsoft.com/office/drawing/2014/main" val="2007779621"/>
                    </a:ext>
                  </a:extLst>
                </a:gridCol>
                <a:gridCol w="1687386">
                  <a:extLst>
                    <a:ext uri="{9D8B030D-6E8A-4147-A177-3AD203B41FA5}">
                      <a16:colId xmlns:a16="http://schemas.microsoft.com/office/drawing/2014/main" val="2831456218"/>
                    </a:ext>
                  </a:extLst>
                </a:gridCol>
                <a:gridCol w="1469659">
                  <a:extLst>
                    <a:ext uri="{9D8B030D-6E8A-4147-A177-3AD203B41FA5}">
                      <a16:colId xmlns:a16="http://schemas.microsoft.com/office/drawing/2014/main" val="3434784958"/>
                    </a:ext>
                  </a:extLst>
                </a:gridCol>
              </a:tblGrid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Visual Arts Year 7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20890413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94054606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Annabelle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Lethlean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62676865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Sienna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Linayao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192216583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888689080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40417627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20423520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652907260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O'Kelly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 - Design in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745855697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Jesse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Rallis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Business Management 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98506807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Vallance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933279893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Vallance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18264681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Vallance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213469935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Emerson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Vallance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16998859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Milly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Vallance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81656629"/>
                  </a:ext>
                </a:extLst>
              </a:tr>
              <a:tr h="312881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Kloe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Weston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M6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52201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23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en-AU" b="1"/>
              <a:t>McAuley 7 Award Winners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2588B74-C82F-B4A9-3328-48874FA19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785446"/>
              </p:ext>
            </p:extLst>
          </p:nvPr>
        </p:nvGraphicFramePr>
        <p:xfrm>
          <a:off x="883681" y="2011363"/>
          <a:ext cx="10424642" cy="416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375">
                  <a:extLst>
                    <a:ext uri="{9D8B030D-6E8A-4147-A177-3AD203B41FA5}">
                      <a16:colId xmlns:a16="http://schemas.microsoft.com/office/drawing/2014/main" val="3472528617"/>
                    </a:ext>
                  </a:extLst>
                </a:gridCol>
                <a:gridCol w="1740729">
                  <a:extLst>
                    <a:ext uri="{9D8B030D-6E8A-4147-A177-3AD203B41FA5}">
                      <a16:colId xmlns:a16="http://schemas.microsoft.com/office/drawing/2014/main" val="4072521791"/>
                    </a:ext>
                  </a:extLst>
                </a:gridCol>
                <a:gridCol w="657357">
                  <a:extLst>
                    <a:ext uri="{9D8B030D-6E8A-4147-A177-3AD203B41FA5}">
                      <a16:colId xmlns:a16="http://schemas.microsoft.com/office/drawing/2014/main" val="2695629157"/>
                    </a:ext>
                  </a:extLst>
                </a:gridCol>
                <a:gridCol w="3676803">
                  <a:extLst>
                    <a:ext uri="{9D8B030D-6E8A-4147-A177-3AD203B41FA5}">
                      <a16:colId xmlns:a16="http://schemas.microsoft.com/office/drawing/2014/main" val="2163382857"/>
                    </a:ext>
                  </a:extLst>
                </a:gridCol>
                <a:gridCol w="3202378">
                  <a:extLst>
                    <a:ext uri="{9D8B030D-6E8A-4147-A177-3AD203B41FA5}">
                      <a16:colId xmlns:a16="http://schemas.microsoft.com/office/drawing/2014/main" val="240346395"/>
                    </a:ext>
                  </a:extLst>
                </a:gridCol>
              </a:tblGrid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Jessica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Dechene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 Language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213996088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Jessica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Dechene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Mathematical Methods (CAS) 3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2491003074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Kara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Johnson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Visual Communication Design 1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3191446792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Sadie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Jones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217153706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Violet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Jones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Year 8  ESTEEM Program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2744370598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Amaya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Linayao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Textiles - Machine Madness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3939467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Eli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Lindsay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Humanities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545784185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Eli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Lindsay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Mathematics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503006071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Nathan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Magri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VM Literacy Year 12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975521940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Izzy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Marios Gray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Textiles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Academic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108932560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Layne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McKechnie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Art - Art with Individuality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776741990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Rivett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Year 8  ESTEEM Program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4021197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Rivett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Food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3088856580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Grace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Watt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Indonesian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195134440"/>
                  </a:ext>
                </a:extLst>
              </a:tr>
              <a:tr h="277390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Bailey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Young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M7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English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b="1" u="none" strike="noStrike">
                          <a:effectLst/>
                        </a:rPr>
                        <a:t>SEL Personal Growth Award</a:t>
                      </a:r>
                      <a:endParaRPr lang="en-AU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61" marR="12361" marT="12361" marB="0" anchor="b"/>
                </a:tc>
                <a:extLst>
                  <a:ext uri="{0D108BD9-81ED-4DB2-BD59-A6C34878D82A}">
                    <a16:rowId xmlns:a16="http://schemas.microsoft.com/office/drawing/2014/main" val="1004160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9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E215E-49A4-2123-9640-9FA21BDB1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McAuley 8 Award Winners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3E81E4-B7CC-1444-D351-DE0CEEEA64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623089"/>
              </p:ext>
            </p:extLst>
          </p:nvPr>
        </p:nvGraphicFramePr>
        <p:xfrm>
          <a:off x="270180" y="1379767"/>
          <a:ext cx="5699288" cy="535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363">
                  <a:extLst>
                    <a:ext uri="{9D8B030D-6E8A-4147-A177-3AD203B41FA5}">
                      <a16:colId xmlns:a16="http://schemas.microsoft.com/office/drawing/2014/main" val="2894355588"/>
                    </a:ext>
                  </a:extLst>
                </a:gridCol>
                <a:gridCol w="1077031">
                  <a:extLst>
                    <a:ext uri="{9D8B030D-6E8A-4147-A177-3AD203B41FA5}">
                      <a16:colId xmlns:a16="http://schemas.microsoft.com/office/drawing/2014/main" val="3434218124"/>
                    </a:ext>
                  </a:extLst>
                </a:gridCol>
                <a:gridCol w="684363">
                  <a:extLst>
                    <a:ext uri="{9D8B030D-6E8A-4147-A177-3AD203B41FA5}">
                      <a16:colId xmlns:a16="http://schemas.microsoft.com/office/drawing/2014/main" val="468863940"/>
                    </a:ext>
                  </a:extLst>
                </a:gridCol>
                <a:gridCol w="1738956">
                  <a:extLst>
                    <a:ext uri="{9D8B030D-6E8A-4147-A177-3AD203B41FA5}">
                      <a16:colId xmlns:a16="http://schemas.microsoft.com/office/drawing/2014/main" val="3786068862"/>
                    </a:ext>
                  </a:extLst>
                </a:gridCol>
                <a:gridCol w="1514575">
                  <a:extLst>
                    <a:ext uri="{9D8B030D-6E8A-4147-A177-3AD203B41FA5}">
                      <a16:colId xmlns:a16="http://schemas.microsoft.com/office/drawing/2014/main" val="230734768"/>
                    </a:ext>
                  </a:extLst>
                </a:gridCol>
              </a:tblGrid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Jamila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04514371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Jamila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10 Youth Ministry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220777137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Sienna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69108957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Sienna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95599089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Sienna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Year 8  ESTEEM Program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95086859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Sienna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Baldwin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81172738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Barentsen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VM Personal Development 12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57270288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Bayard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Metal - Furniture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87936211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Bayard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008788946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James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Bayard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Footy Codes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616638123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Music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577997936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Charlotte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Bell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217313841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42349389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746942036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47860066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086688649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Drama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188172223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734565734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Mathematics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490540516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66651647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B9AC69A-7501-7FF1-9D88-BF667BDF0B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725097"/>
              </p:ext>
            </p:extLst>
          </p:nvPr>
        </p:nvGraphicFramePr>
        <p:xfrm>
          <a:off x="6315978" y="1379765"/>
          <a:ext cx="5526464" cy="5366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611">
                  <a:extLst>
                    <a:ext uri="{9D8B030D-6E8A-4147-A177-3AD203B41FA5}">
                      <a16:colId xmlns:a16="http://schemas.microsoft.com/office/drawing/2014/main" val="2228064980"/>
                    </a:ext>
                  </a:extLst>
                </a:gridCol>
                <a:gridCol w="834375">
                  <a:extLst>
                    <a:ext uri="{9D8B030D-6E8A-4147-A177-3AD203B41FA5}">
                      <a16:colId xmlns:a16="http://schemas.microsoft.com/office/drawing/2014/main" val="2627108220"/>
                    </a:ext>
                  </a:extLst>
                </a:gridCol>
                <a:gridCol w="701963">
                  <a:extLst>
                    <a:ext uri="{9D8B030D-6E8A-4147-A177-3AD203B41FA5}">
                      <a16:colId xmlns:a16="http://schemas.microsoft.com/office/drawing/2014/main" val="3436590016"/>
                    </a:ext>
                  </a:extLst>
                </a:gridCol>
                <a:gridCol w="1357746">
                  <a:extLst>
                    <a:ext uri="{9D8B030D-6E8A-4147-A177-3AD203B41FA5}">
                      <a16:colId xmlns:a16="http://schemas.microsoft.com/office/drawing/2014/main" val="3621381619"/>
                    </a:ext>
                  </a:extLst>
                </a:gridCol>
                <a:gridCol w="1968769">
                  <a:extLst>
                    <a:ext uri="{9D8B030D-6E8A-4147-A177-3AD203B41FA5}">
                      <a16:colId xmlns:a16="http://schemas.microsoft.com/office/drawing/2014/main" val="1695282692"/>
                    </a:ext>
                  </a:extLst>
                </a:gridCol>
              </a:tblGrid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36321751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Grace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Boyd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983461164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Crough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375702076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Crough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0399410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Max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Crough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Textiles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02115071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Lotte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Donaldson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Science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654046509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Donaldson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Biology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11700635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Donaldson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864346853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Macy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Donaldson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English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948732531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French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70493833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7636505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Emily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Huie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Wood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863518970"/>
                  </a:ext>
                </a:extLst>
              </a:tr>
              <a:tr h="367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Anaïs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VM Personal Development Year 11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3113609563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Anaïs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Kelly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VCE VM Y11 Religious Education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731829055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Zeth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Lynch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Art  - Art Influences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25917578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Zach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Ryan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Food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903157395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Schaper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Media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382958298"/>
                  </a:ext>
                </a:extLst>
              </a:tr>
              <a:tr h="367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Demi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Schaper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Certificate of Religious Education 3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1856389512"/>
                  </a:ext>
                </a:extLst>
              </a:tr>
              <a:tr h="199209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Ned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PE Health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Academic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2562740059"/>
                  </a:ext>
                </a:extLst>
              </a:tr>
              <a:tr h="302917"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Ned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Sproull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M8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Humanities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000" b="1" u="none" strike="noStrike">
                          <a:effectLst/>
                        </a:rPr>
                        <a:t>SEL Personal Growth Award</a:t>
                      </a:r>
                      <a:endParaRPr lang="en-AU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50" marR="7650" marT="7650" marB="0" anchor="b"/>
                </a:tc>
                <a:extLst>
                  <a:ext uri="{0D108BD9-81ED-4DB2-BD59-A6C34878D82A}">
                    <a16:rowId xmlns:a16="http://schemas.microsoft.com/office/drawing/2014/main" val="4123650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11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68f55e-92c1-4876-8c77-f5cd3412ed83" xsi:nil="true"/>
    <lcf76f155ced4ddcb4097134ff3c332f xmlns="6c1cb196-05e8-42d0-9e83-1fbc803934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FF3C6ADDAFA4EB9F998AF93317057" ma:contentTypeVersion="14" ma:contentTypeDescription="Create a new document." ma:contentTypeScope="" ma:versionID="619da4702386a959bb8c7ec87c8074ae">
  <xsd:schema xmlns:xsd="http://www.w3.org/2001/XMLSchema" xmlns:xs="http://www.w3.org/2001/XMLSchema" xmlns:p="http://schemas.microsoft.com/office/2006/metadata/properties" xmlns:ns2="6c1cb196-05e8-42d0-9e83-1fbc80393490" xmlns:ns3="1168f55e-92c1-4876-8c77-f5cd3412ed83" targetNamespace="http://schemas.microsoft.com/office/2006/metadata/properties" ma:root="true" ma:fieldsID="2c78a4477d5c3e7562082cbbdf81a836" ns2:_="" ns3:_="">
    <xsd:import namespace="6c1cb196-05e8-42d0-9e83-1fbc80393490"/>
    <xsd:import namespace="1168f55e-92c1-4876-8c77-f5cd3412ed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cb196-05e8-42d0-9e83-1fbc803934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2554e37-ab99-444c-8904-26d306f94f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8f55e-92c1-4876-8c77-f5cd3412ed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c86d056-3cc6-44b3-ba02-84f49ea7a593}" ma:internalName="TaxCatchAll" ma:showField="CatchAllData" ma:web="1168f55e-92c1-4876-8c77-f5cd3412ed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D86F09-DCD9-47F8-8D09-21A7E769EF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A3103-2BAB-4B22-A00C-21A45C3BDF4E}">
  <ds:schemaRefs>
    <ds:schemaRef ds:uri="1168f55e-92c1-4876-8c77-f5cd3412ed83"/>
    <ds:schemaRef ds:uri="6c1cb196-05e8-42d0-9e83-1fbc80393490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99E918B-06CD-4D7F-A88B-B33C89225BF0}">
  <ds:schemaRefs>
    <ds:schemaRef ds:uri="1168f55e-92c1-4876-8c77-f5cd3412ed83"/>
    <ds:schemaRef ds:uri="6c1cb196-05e8-42d0-9e83-1fbc803934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4215</Words>
  <Application>Microsoft Office PowerPoint</Application>
  <PresentationFormat>Widescreen</PresentationFormat>
  <Paragraphs>2420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Avenir Next LT Pro</vt:lpstr>
      <vt:lpstr>Calibri</vt:lpstr>
      <vt:lpstr>Calibri Light</vt:lpstr>
      <vt:lpstr>Office Theme</vt:lpstr>
      <vt:lpstr>McAuley House </vt:lpstr>
      <vt:lpstr>McAuley 1 Award Winners</vt:lpstr>
      <vt:lpstr>McAuley 2 Award Winners</vt:lpstr>
      <vt:lpstr>McAuley 3 Award Winners</vt:lpstr>
      <vt:lpstr>McAuley 4 Award Winners</vt:lpstr>
      <vt:lpstr>McAuley 5 Award Winners</vt:lpstr>
      <vt:lpstr>McAuley 6 Award Winners</vt:lpstr>
      <vt:lpstr>McAuley 7 Award Winners</vt:lpstr>
      <vt:lpstr>McAuley 8 Award Winners</vt:lpstr>
      <vt:lpstr>McAuley 9 Award Winners</vt:lpstr>
      <vt:lpstr>McAuley 10 Award Winners</vt:lpstr>
      <vt:lpstr>McAuley 11 Award Winners</vt:lpstr>
      <vt:lpstr>McAuley 12 Award Winners</vt:lpstr>
      <vt:lpstr>McAuley 13 Award Winners</vt:lpstr>
      <vt:lpstr>McAuley 14 Award Winners</vt:lpstr>
      <vt:lpstr>McAuley 15 Award Winners</vt:lpstr>
      <vt:lpstr>McAuley 16 Award Winners</vt:lpstr>
    </vt:vector>
  </TitlesOfParts>
  <Company>Damascus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McAuley House </dc:title>
  <dc:creator>Maree Lawlor</dc:creator>
  <cp:lastModifiedBy>Jennifer Montgomery</cp:lastModifiedBy>
  <cp:revision>1</cp:revision>
  <dcterms:created xsi:type="dcterms:W3CDTF">2024-07-26T01:32:57Z</dcterms:created>
  <dcterms:modified xsi:type="dcterms:W3CDTF">2024-08-29T05:19:47Z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0x010100E96FF3C6ADDAFA4EB9F998AF93317057</vt:lpwstr>
  </property>
  <property fmtid="{D5CDD505-2E9C-101B-9397-08002B2CF9AE}" pid="3" name="MediaServiceImageTags">
    <vt:lpwstr/>
  </property>
</Properties>
</file>