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71" r:id="rId7"/>
    <p:sldId id="270" r:id="rId8"/>
    <p:sldId id="268" r:id="rId9"/>
    <p:sldId id="273" r:id="rId10"/>
    <p:sldId id="267" r:id="rId11"/>
    <p:sldId id="266" r:id="rId12"/>
    <p:sldId id="265" r:id="rId13"/>
    <p:sldId id="264" r:id="rId14"/>
    <p:sldId id="263" r:id="rId15"/>
    <p:sldId id="262" r:id="rId16"/>
    <p:sldId id="261" r:id="rId17"/>
    <p:sldId id="26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BD9EDA-38FA-4233-966D-C5976B4E00E0}" v="25" dt="2024-08-04T00:16:52.7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" y="1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Montgomery" userId="5418cd8b-7f40-43c5-9e3a-fdd7eabc8110" providerId="ADAL" clId="{8EBD9EDA-38FA-4233-966D-C5976B4E00E0}"/>
    <pc:docChg chg="undo custSel addSld delSld modSld">
      <pc:chgData name="Jennifer Montgomery" userId="5418cd8b-7f40-43c5-9e3a-fdd7eabc8110" providerId="ADAL" clId="{8EBD9EDA-38FA-4233-966D-C5976B4E00E0}" dt="2024-08-04T00:18:12.721" v="666" actId="14100"/>
      <pc:docMkLst>
        <pc:docMk/>
      </pc:docMkLst>
      <pc:sldChg chg="addSp delSp modSp mod">
        <pc:chgData name="Jennifer Montgomery" userId="5418cd8b-7f40-43c5-9e3a-fdd7eabc8110" providerId="ADAL" clId="{8EBD9EDA-38FA-4233-966D-C5976B4E00E0}" dt="2024-08-04T00:16:34.141" v="633" actId="1076"/>
        <pc:sldMkLst>
          <pc:docMk/>
          <pc:sldMk cId="3286687425" sldId="257"/>
        </pc:sldMkLst>
        <pc:graphicFrameChg chg="add mod modGraphic">
          <ac:chgData name="Jennifer Montgomery" userId="5418cd8b-7f40-43c5-9e3a-fdd7eabc8110" providerId="ADAL" clId="{8EBD9EDA-38FA-4233-966D-C5976B4E00E0}" dt="2024-08-04T00:16:28.157" v="632" actId="14100"/>
          <ac:graphicFrameMkLst>
            <pc:docMk/>
            <pc:sldMk cId="3286687425" sldId="257"/>
            <ac:graphicFrameMk id="3" creationId="{16DFB8C8-5A3E-87E4-D87D-080C2BD1CFB8}"/>
          </ac:graphicFrameMkLst>
        </pc:graphicFrameChg>
        <pc:graphicFrameChg chg="del">
          <ac:chgData name="Jennifer Montgomery" userId="5418cd8b-7f40-43c5-9e3a-fdd7eabc8110" providerId="ADAL" clId="{8EBD9EDA-38FA-4233-966D-C5976B4E00E0}" dt="2024-07-30T03:46:41.724" v="584" actId="478"/>
          <ac:graphicFrameMkLst>
            <pc:docMk/>
            <pc:sldMk cId="3286687425" sldId="257"/>
            <ac:graphicFrameMk id="3" creationId="{4BB0EA77-4890-2DA9-E63D-80766428B1DA}"/>
          </ac:graphicFrameMkLst>
        </pc:graphicFrameChg>
        <pc:graphicFrameChg chg="add mod modGraphic">
          <ac:chgData name="Jennifer Montgomery" userId="5418cd8b-7f40-43c5-9e3a-fdd7eabc8110" providerId="ADAL" clId="{8EBD9EDA-38FA-4233-966D-C5976B4E00E0}" dt="2024-08-04T00:16:34.141" v="633" actId="1076"/>
          <ac:graphicFrameMkLst>
            <pc:docMk/>
            <pc:sldMk cId="3286687425" sldId="257"/>
            <ac:graphicFrameMk id="4" creationId="{5ABC95A1-D867-7720-9030-FBA1D40EE91C}"/>
          </ac:graphicFrameMkLst>
        </pc:graphicFrameChg>
        <pc:graphicFrameChg chg="del">
          <ac:chgData name="Jennifer Montgomery" userId="5418cd8b-7f40-43c5-9e3a-fdd7eabc8110" providerId="ADAL" clId="{8EBD9EDA-38FA-4233-966D-C5976B4E00E0}" dt="2024-07-30T03:46:43.680" v="585" actId="478"/>
          <ac:graphicFrameMkLst>
            <pc:docMk/>
            <pc:sldMk cId="3286687425" sldId="257"/>
            <ac:graphicFrameMk id="4" creationId="{C9251A9F-C439-5B1B-221B-1A87C7FEE5A4}"/>
          </ac:graphicFrameMkLst>
        </pc:graphicFrameChg>
      </pc:sldChg>
      <pc:sldChg chg="addSp delSp modSp mod">
        <pc:chgData name="Jennifer Montgomery" userId="5418cd8b-7f40-43c5-9e3a-fdd7eabc8110" providerId="ADAL" clId="{8EBD9EDA-38FA-4233-966D-C5976B4E00E0}" dt="2024-08-04T00:18:12.721" v="666" actId="14100"/>
        <pc:sldMkLst>
          <pc:docMk/>
          <pc:sldMk cId="2973981219" sldId="258"/>
        </pc:sldMkLst>
        <pc:spChg chg="mod">
          <ac:chgData name="Jennifer Montgomery" userId="5418cd8b-7f40-43c5-9e3a-fdd7eabc8110" providerId="ADAL" clId="{8EBD9EDA-38FA-4233-966D-C5976B4E00E0}" dt="2024-08-04T00:17:54.303" v="653" actId="1076"/>
          <ac:spMkLst>
            <pc:docMk/>
            <pc:sldMk cId="2973981219" sldId="258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8EBD9EDA-38FA-4233-966D-C5976B4E00E0}" dt="2024-08-04T00:18:12.721" v="666" actId="14100"/>
          <ac:graphicFrameMkLst>
            <pc:docMk/>
            <pc:sldMk cId="2973981219" sldId="258"/>
            <ac:graphicFrameMk id="3" creationId="{0E74A8F1-749E-5F0C-1E0A-9D650F496740}"/>
          </ac:graphicFrameMkLst>
        </pc:graphicFrameChg>
        <pc:graphicFrameChg chg="del modGraphic">
          <ac:chgData name="Jennifer Montgomery" userId="5418cd8b-7f40-43c5-9e3a-fdd7eabc8110" providerId="ADAL" clId="{8EBD9EDA-38FA-4233-966D-C5976B4E00E0}" dt="2024-07-30T03:47:20.630" v="587" actId="21"/>
          <ac:graphicFrameMkLst>
            <pc:docMk/>
            <pc:sldMk cId="2973981219" sldId="258"/>
            <ac:graphicFrameMk id="3" creationId="{51B5F0CA-C7EC-B35F-4989-8A35984E6571}"/>
          </ac:graphicFrameMkLst>
        </pc:graphicFrameChg>
      </pc:sldChg>
      <pc:sldChg chg="addSp delSp modSp mod">
        <pc:chgData name="Jennifer Montgomery" userId="5418cd8b-7f40-43c5-9e3a-fdd7eabc8110" providerId="ADAL" clId="{8EBD9EDA-38FA-4233-966D-C5976B4E00E0}" dt="2024-07-28T12:14:44.432" v="403" actId="1076"/>
        <pc:sldMkLst>
          <pc:docMk/>
          <pc:sldMk cId="3228961477" sldId="259"/>
        </pc:sldMkLst>
        <pc:spChg chg="mod">
          <ac:chgData name="Jennifer Montgomery" userId="5418cd8b-7f40-43c5-9e3a-fdd7eabc8110" providerId="ADAL" clId="{8EBD9EDA-38FA-4233-966D-C5976B4E00E0}" dt="2024-07-28T12:14:44.432" v="403" actId="1076"/>
          <ac:spMkLst>
            <pc:docMk/>
            <pc:sldMk cId="3228961477" sldId="259"/>
            <ac:spMk id="2" creationId="{233708B2-019E-1785-CA2F-F7686E8D8A73}"/>
          </ac:spMkLst>
        </pc:spChg>
        <pc:graphicFrameChg chg="del">
          <ac:chgData name="Jennifer Montgomery" userId="5418cd8b-7f40-43c5-9e3a-fdd7eabc8110" providerId="ADAL" clId="{8EBD9EDA-38FA-4233-966D-C5976B4E00E0}" dt="2024-07-28T12:08:47.613" v="330" actId="478"/>
          <ac:graphicFrameMkLst>
            <pc:docMk/>
            <pc:sldMk cId="3228961477" sldId="259"/>
            <ac:graphicFrameMk id="3" creationId="{2B65C373-C799-C74E-4476-383B86243094}"/>
          </ac:graphicFrameMkLst>
        </pc:graphicFrameChg>
        <pc:graphicFrameChg chg="del mod modGraphic">
          <ac:chgData name="Jennifer Montgomery" userId="5418cd8b-7f40-43c5-9e3a-fdd7eabc8110" providerId="ADAL" clId="{8EBD9EDA-38FA-4233-966D-C5976B4E00E0}" dt="2024-07-28T12:09:23.414" v="333" actId="21"/>
          <ac:graphicFrameMkLst>
            <pc:docMk/>
            <pc:sldMk cId="3228961477" sldId="259"/>
            <ac:graphicFrameMk id="4" creationId="{3A45272E-0380-D06B-9974-07781F4ACF83}"/>
          </ac:graphicFrameMkLst>
        </pc:graphicFrameChg>
        <pc:graphicFrameChg chg="add del mod modGraphic">
          <ac:chgData name="Jennifer Montgomery" userId="5418cd8b-7f40-43c5-9e3a-fdd7eabc8110" providerId="ADAL" clId="{8EBD9EDA-38FA-4233-966D-C5976B4E00E0}" dt="2024-07-28T12:12:17.588" v="356" actId="478"/>
          <ac:graphicFrameMkLst>
            <pc:docMk/>
            <pc:sldMk cId="3228961477" sldId="259"/>
            <ac:graphicFrameMk id="5" creationId="{AA65C489-F7EA-3D04-D443-003D543F1F74}"/>
          </ac:graphicFrameMkLst>
        </pc:graphicFrameChg>
        <pc:graphicFrameChg chg="add del mod modGraphic">
          <ac:chgData name="Jennifer Montgomery" userId="5418cd8b-7f40-43c5-9e3a-fdd7eabc8110" providerId="ADAL" clId="{8EBD9EDA-38FA-4233-966D-C5976B4E00E0}" dt="2024-07-28T12:12:25.653" v="358" actId="21"/>
          <ac:graphicFrameMkLst>
            <pc:docMk/>
            <pc:sldMk cId="3228961477" sldId="259"/>
            <ac:graphicFrameMk id="6" creationId="{656988D6-7560-2785-D78D-3F7F613BB300}"/>
          </ac:graphicFrameMkLst>
        </pc:graphicFrameChg>
        <pc:graphicFrameChg chg="add mod modGraphic">
          <ac:chgData name="Jennifer Montgomery" userId="5418cd8b-7f40-43c5-9e3a-fdd7eabc8110" providerId="ADAL" clId="{8EBD9EDA-38FA-4233-966D-C5976B4E00E0}" dt="2024-07-28T12:14:41.068" v="402" actId="1076"/>
          <ac:graphicFrameMkLst>
            <pc:docMk/>
            <pc:sldMk cId="3228961477" sldId="259"/>
            <ac:graphicFrameMk id="7" creationId="{1E04F08D-96EA-44F9-748A-465AF5CCBCB8}"/>
          </ac:graphicFrameMkLst>
        </pc:graphicFrameChg>
      </pc:sldChg>
      <pc:sldChg chg="addSp delSp modSp mod">
        <pc:chgData name="Jennifer Montgomery" userId="5418cd8b-7f40-43c5-9e3a-fdd7eabc8110" providerId="ADAL" clId="{8EBD9EDA-38FA-4233-966D-C5976B4E00E0}" dt="2024-07-28T12:07:25.815" v="329" actId="2710"/>
        <pc:sldMkLst>
          <pc:docMk/>
          <pc:sldMk cId="2301003514" sldId="260"/>
        </pc:sldMkLst>
        <pc:spChg chg="mod">
          <ac:chgData name="Jennifer Montgomery" userId="5418cd8b-7f40-43c5-9e3a-fdd7eabc8110" providerId="ADAL" clId="{8EBD9EDA-38FA-4233-966D-C5976B4E00E0}" dt="2024-07-28T12:06:18.931" v="324" actId="14100"/>
          <ac:spMkLst>
            <pc:docMk/>
            <pc:sldMk cId="2301003514" sldId="260"/>
            <ac:spMk id="2" creationId="{233708B2-019E-1785-CA2F-F7686E8D8A73}"/>
          </ac:spMkLst>
        </pc:spChg>
        <pc:graphicFrameChg chg="del">
          <ac:chgData name="Jennifer Montgomery" userId="5418cd8b-7f40-43c5-9e3a-fdd7eabc8110" providerId="ADAL" clId="{8EBD9EDA-38FA-4233-966D-C5976B4E00E0}" dt="2024-07-25T06:07:53.985" v="196" actId="478"/>
          <ac:graphicFrameMkLst>
            <pc:docMk/>
            <pc:sldMk cId="2301003514" sldId="260"/>
            <ac:graphicFrameMk id="3" creationId="{43FA24F9-0A51-19F3-F6BB-C47310985416}"/>
          </ac:graphicFrameMkLst>
        </pc:graphicFrameChg>
        <pc:graphicFrameChg chg="add mod modGraphic">
          <ac:chgData name="Jennifer Montgomery" userId="5418cd8b-7f40-43c5-9e3a-fdd7eabc8110" providerId="ADAL" clId="{8EBD9EDA-38FA-4233-966D-C5976B4E00E0}" dt="2024-07-28T12:07:25.815" v="329" actId="2710"/>
          <ac:graphicFrameMkLst>
            <pc:docMk/>
            <pc:sldMk cId="2301003514" sldId="260"/>
            <ac:graphicFrameMk id="3" creationId="{60DB45F7-FA85-1CDF-61F9-D26A1A01E9C8}"/>
          </ac:graphicFrameMkLst>
        </pc:graphicFrameChg>
        <pc:graphicFrameChg chg="del">
          <ac:chgData name="Jennifer Montgomery" userId="5418cd8b-7f40-43c5-9e3a-fdd7eabc8110" providerId="ADAL" clId="{8EBD9EDA-38FA-4233-966D-C5976B4E00E0}" dt="2024-07-25T06:07:52.067" v="195" actId="478"/>
          <ac:graphicFrameMkLst>
            <pc:docMk/>
            <pc:sldMk cId="2301003514" sldId="260"/>
            <ac:graphicFrameMk id="4" creationId="{BECF5D60-C74A-C995-8951-0AB2E5E23141}"/>
          </ac:graphicFrameMkLst>
        </pc:graphicFrameChg>
      </pc:sldChg>
      <pc:sldChg chg="addSp delSp modSp mod">
        <pc:chgData name="Jennifer Montgomery" userId="5418cd8b-7f40-43c5-9e3a-fdd7eabc8110" providerId="ADAL" clId="{8EBD9EDA-38FA-4233-966D-C5976B4E00E0}" dt="2024-07-28T12:04:56.543" v="315" actId="1076"/>
        <pc:sldMkLst>
          <pc:docMk/>
          <pc:sldMk cId="3521677848" sldId="261"/>
        </pc:sldMkLst>
        <pc:spChg chg="mod">
          <ac:chgData name="Jennifer Montgomery" userId="5418cd8b-7f40-43c5-9e3a-fdd7eabc8110" providerId="ADAL" clId="{8EBD9EDA-38FA-4233-966D-C5976B4E00E0}" dt="2024-07-28T12:04:50.205" v="314" actId="1076"/>
          <ac:spMkLst>
            <pc:docMk/>
            <pc:sldMk cId="3521677848" sldId="261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8EBD9EDA-38FA-4233-966D-C5976B4E00E0}" dt="2024-07-28T12:04:56.543" v="315" actId="1076"/>
          <ac:graphicFrameMkLst>
            <pc:docMk/>
            <pc:sldMk cId="3521677848" sldId="261"/>
            <ac:graphicFrameMk id="3" creationId="{7F17DDCD-22DD-AF21-8025-B8B9F02AB209}"/>
          </ac:graphicFrameMkLst>
        </pc:graphicFrameChg>
        <pc:graphicFrameChg chg="del">
          <ac:chgData name="Jennifer Montgomery" userId="5418cd8b-7f40-43c5-9e3a-fdd7eabc8110" providerId="ADAL" clId="{8EBD9EDA-38FA-4233-966D-C5976B4E00E0}" dt="2024-07-25T06:07:48.893" v="194" actId="478"/>
          <ac:graphicFrameMkLst>
            <pc:docMk/>
            <pc:sldMk cId="3521677848" sldId="261"/>
            <ac:graphicFrameMk id="3" creationId="{F23A379F-EBAC-01E1-42F7-8558ECEB0F84}"/>
          </ac:graphicFrameMkLst>
        </pc:graphicFrameChg>
      </pc:sldChg>
      <pc:sldChg chg="addSp delSp modSp mod">
        <pc:chgData name="Jennifer Montgomery" userId="5418cd8b-7f40-43c5-9e3a-fdd7eabc8110" providerId="ADAL" clId="{8EBD9EDA-38FA-4233-966D-C5976B4E00E0}" dt="2024-07-28T12:03:48.789" v="304" actId="1076"/>
        <pc:sldMkLst>
          <pc:docMk/>
          <pc:sldMk cId="477207611" sldId="262"/>
        </pc:sldMkLst>
        <pc:spChg chg="mod">
          <ac:chgData name="Jennifer Montgomery" userId="5418cd8b-7f40-43c5-9e3a-fdd7eabc8110" providerId="ADAL" clId="{8EBD9EDA-38FA-4233-966D-C5976B4E00E0}" dt="2024-07-28T12:03:48.789" v="304" actId="1076"/>
          <ac:spMkLst>
            <pc:docMk/>
            <pc:sldMk cId="477207611" sldId="262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8EBD9EDA-38FA-4233-966D-C5976B4E00E0}" dt="2024-07-28T12:03:43.681" v="303" actId="1076"/>
          <ac:graphicFrameMkLst>
            <pc:docMk/>
            <pc:sldMk cId="477207611" sldId="262"/>
            <ac:graphicFrameMk id="3" creationId="{51A2E160-C776-BFBC-A8B5-CED386B06F05}"/>
          </ac:graphicFrameMkLst>
        </pc:graphicFrameChg>
        <pc:graphicFrameChg chg="del">
          <ac:chgData name="Jennifer Montgomery" userId="5418cd8b-7f40-43c5-9e3a-fdd7eabc8110" providerId="ADAL" clId="{8EBD9EDA-38FA-4233-966D-C5976B4E00E0}" dt="2024-07-25T06:07:45.426" v="193" actId="478"/>
          <ac:graphicFrameMkLst>
            <pc:docMk/>
            <pc:sldMk cId="477207611" sldId="262"/>
            <ac:graphicFrameMk id="3" creationId="{F53C55CD-D487-A18E-A8D1-C94378BA4CBF}"/>
          </ac:graphicFrameMkLst>
        </pc:graphicFrameChg>
      </pc:sldChg>
      <pc:sldChg chg="addSp delSp modSp mod">
        <pc:chgData name="Jennifer Montgomery" userId="5418cd8b-7f40-43c5-9e3a-fdd7eabc8110" providerId="ADAL" clId="{8EBD9EDA-38FA-4233-966D-C5976B4E00E0}" dt="2024-07-28T11:59:28.180" v="289" actId="20577"/>
        <pc:sldMkLst>
          <pc:docMk/>
          <pc:sldMk cId="1211371354" sldId="263"/>
        </pc:sldMkLst>
        <pc:graphicFrameChg chg="del">
          <ac:chgData name="Jennifer Montgomery" userId="5418cd8b-7f40-43c5-9e3a-fdd7eabc8110" providerId="ADAL" clId="{8EBD9EDA-38FA-4233-966D-C5976B4E00E0}" dt="2024-07-25T06:07:42.346" v="192" actId="478"/>
          <ac:graphicFrameMkLst>
            <pc:docMk/>
            <pc:sldMk cId="1211371354" sldId="263"/>
            <ac:graphicFrameMk id="3" creationId="{825A4F62-B810-03F6-1501-2B57D39CBAAB}"/>
          </ac:graphicFrameMkLst>
        </pc:graphicFrameChg>
        <pc:graphicFrameChg chg="add mod modGraphic">
          <ac:chgData name="Jennifer Montgomery" userId="5418cd8b-7f40-43c5-9e3a-fdd7eabc8110" providerId="ADAL" clId="{8EBD9EDA-38FA-4233-966D-C5976B4E00E0}" dt="2024-07-28T11:59:28.180" v="289" actId="20577"/>
          <ac:graphicFrameMkLst>
            <pc:docMk/>
            <pc:sldMk cId="1211371354" sldId="263"/>
            <ac:graphicFrameMk id="3" creationId="{CC903843-E6DC-BCCA-D866-EB21AB36245C}"/>
          </ac:graphicFrameMkLst>
        </pc:graphicFrameChg>
      </pc:sldChg>
      <pc:sldChg chg="addSp delSp modSp mod">
        <pc:chgData name="Jennifer Montgomery" userId="5418cd8b-7f40-43c5-9e3a-fdd7eabc8110" providerId="ADAL" clId="{8EBD9EDA-38FA-4233-966D-C5976B4E00E0}" dt="2024-07-28T11:58:29.814" v="265" actId="1076"/>
        <pc:sldMkLst>
          <pc:docMk/>
          <pc:sldMk cId="246669724" sldId="264"/>
        </pc:sldMkLst>
        <pc:spChg chg="mod">
          <ac:chgData name="Jennifer Montgomery" userId="5418cd8b-7f40-43c5-9e3a-fdd7eabc8110" providerId="ADAL" clId="{8EBD9EDA-38FA-4233-966D-C5976B4E00E0}" dt="2024-07-28T11:58:29.814" v="265" actId="1076"/>
          <ac:spMkLst>
            <pc:docMk/>
            <pc:sldMk cId="246669724" sldId="264"/>
            <ac:spMk id="2" creationId="{233708B2-019E-1785-CA2F-F7686E8D8A73}"/>
          </ac:spMkLst>
        </pc:spChg>
        <pc:graphicFrameChg chg="del modGraphic">
          <ac:chgData name="Jennifer Montgomery" userId="5418cd8b-7f40-43c5-9e3a-fdd7eabc8110" providerId="ADAL" clId="{8EBD9EDA-38FA-4233-966D-C5976B4E00E0}" dt="2024-07-25T06:07:37.854" v="191" actId="478"/>
          <ac:graphicFrameMkLst>
            <pc:docMk/>
            <pc:sldMk cId="246669724" sldId="264"/>
            <ac:graphicFrameMk id="3" creationId="{5604B38B-4892-9A3E-4D90-F46A18CBF8E5}"/>
          </ac:graphicFrameMkLst>
        </pc:graphicFrameChg>
        <pc:graphicFrameChg chg="add mod modGraphic">
          <ac:chgData name="Jennifer Montgomery" userId="5418cd8b-7f40-43c5-9e3a-fdd7eabc8110" providerId="ADAL" clId="{8EBD9EDA-38FA-4233-966D-C5976B4E00E0}" dt="2024-07-28T11:58:26.575" v="264" actId="1076"/>
          <ac:graphicFrameMkLst>
            <pc:docMk/>
            <pc:sldMk cId="246669724" sldId="264"/>
            <ac:graphicFrameMk id="3" creationId="{F1A175A1-31CD-4E99-9709-69C6248686D0}"/>
          </ac:graphicFrameMkLst>
        </pc:graphicFrameChg>
      </pc:sldChg>
      <pc:sldChg chg="addSp delSp modSp mod">
        <pc:chgData name="Jennifer Montgomery" userId="5418cd8b-7f40-43c5-9e3a-fdd7eabc8110" providerId="ADAL" clId="{8EBD9EDA-38FA-4233-966D-C5976B4E00E0}" dt="2024-07-28T11:57:23.428" v="256" actId="1076"/>
        <pc:sldMkLst>
          <pc:docMk/>
          <pc:sldMk cId="610177230" sldId="265"/>
        </pc:sldMkLst>
        <pc:spChg chg="mod">
          <ac:chgData name="Jennifer Montgomery" userId="5418cd8b-7f40-43c5-9e3a-fdd7eabc8110" providerId="ADAL" clId="{8EBD9EDA-38FA-4233-966D-C5976B4E00E0}" dt="2024-07-28T11:57:15.808" v="255" actId="1076"/>
          <ac:spMkLst>
            <pc:docMk/>
            <pc:sldMk cId="610177230" sldId="265"/>
            <ac:spMk id="2" creationId="{233708B2-019E-1785-CA2F-F7686E8D8A73}"/>
          </ac:spMkLst>
        </pc:spChg>
        <pc:graphicFrameChg chg="del">
          <ac:chgData name="Jennifer Montgomery" userId="5418cd8b-7f40-43c5-9e3a-fdd7eabc8110" providerId="ADAL" clId="{8EBD9EDA-38FA-4233-966D-C5976B4E00E0}" dt="2024-07-25T06:00:57.871" v="26" actId="478"/>
          <ac:graphicFrameMkLst>
            <pc:docMk/>
            <pc:sldMk cId="610177230" sldId="265"/>
            <ac:graphicFrameMk id="3" creationId="{35339F9C-FEB3-1CAA-2B33-44E72FAD3033}"/>
          </ac:graphicFrameMkLst>
        </pc:graphicFrameChg>
        <pc:graphicFrameChg chg="add mod modGraphic">
          <ac:chgData name="Jennifer Montgomery" userId="5418cd8b-7f40-43c5-9e3a-fdd7eabc8110" providerId="ADAL" clId="{8EBD9EDA-38FA-4233-966D-C5976B4E00E0}" dt="2024-07-28T11:57:23.428" v="256" actId="1076"/>
          <ac:graphicFrameMkLst>
            <pc:docMk/>
            <pc:sldMk cId="610177230" sldId="265"/>
            <ac:graphicFrameMk id="3" creationId="{C162ADCE-C7D5-29C6-000B-17F9B0A77738}"/>
          </ac:graphicFrameMkLst>
        </pc:graphicFrameChg>
        <pc:graphicFrameChg chg="add del mod modGraphic">
          <ac:chgData name="Jennifer Montgomery" userId="5418cd8b-7f40-43c5-9e3a-fdd7eabc8110" providerId="ADAL" clId="{8EBD9EDA-38FA-4233-966D-C5976B4E00E0}" dt="2024-07-25T06:08:00.150" v="197" actId="478"/>
          <ac:graphicFrameMkLst>
            <pc:docMk/>
            <pc:sldMk cId="610177230" sldId="265"/>
            <ac:graphicFrameMk id="4" creationId="{66BDCF4A-9B14-99D9-1B4F-4E811D4E492C}"/>
          </ac:graphicFrameMkLst>
        </pc:graphicFrameChg>
        <pc:graphicFrameChg chg="add del mod modGraphic">
          <ac:chgData name="Jennifer Montgomery" userId="5418cd8b-7f40-43c5-9e3a-fdd7eabc8110" providerId="ADAL" clId="{8EBD9EDA-38FA-4233-966D-C5976B4E00E0}" dt="2024-07-25T06:08:01.602" v="198" actId="478"/>
          <ac:graphicFrameMkLst>
            <pc:docMk/>
            <pc:sldMk cId="610177230" sldId="265"/>
            <ac:graphicFrameMk id="5" creationId="{7B52A09D-59B3-FC68-22DA-1F35CFD8D7A8}"/>
          </ac:graphicFrameMkLst>
        </pc:graphicFrameChg>
      </pc:sldChg>
      <pc:sldChg chg="addSp delSp modSp mod">
        <pc:chgData name="Jennifer Montgomery" userId="5418cd8b-7f40-43c5-9e3a-fdd7eabc8110" providerId="ADAL" clId="{8EBD9EDA-38FA-4233-966D-C5976B4E00E0}" dt="2024-07-28T12:30:10.558" v="583" actId="1076"/>
        <pc:sldMkLst>
          <pc:docMk/>
          <pc:sldMk cId="278059801" sldId="266"/>
        </pc:sldMkLst>
        <pc:graphicFrameChg chg="add mod modGraphic">
          <ac:chgData name="Jennifer Montgomery" userId="5418cd8b-7f40-43c5-9e3a-fdd7eabc8110" providerId="ADAL" clId="{8EBD9EDA-38FA-4233-966D-C5976B4E00E0}" dt="2024-07-28T12:30:10.558" v="583" actId="1076"/>
          <ac:graphicFrameMkLst>
            <pc:docMk/>
            <pc:sldMk cId="278059801" sldId="266"/>
            <ac:graphicFrameMk id="3" creationId="{14437674-8FF3-653D-A0CE-0181B14B23D3}"/>
          </ac:graphicFrameMkLst>
        </pc:graphicFrameChg>
        <pc:graphicFrameChg chg="del">
          <ac:chgData name="Jennifer Montgomery" userId="5418cd8b-7f40-43c5-9e3a-fdd7eabc8110" providerId="ADAL" clId="{8EBD9EDA-38FA-4233-966D-C5976B4E00E0}" dt="2024-07-25T05:58:30.144" v="10" actId="478"/>
          <ac:graphicFrameMkLst>
            <pc:docMk/>
            <pc:sldMk cId="278059801" sldId="266"/>
            <ac:graphicFrameMk id="3" creationId="{EE5794DA-43B8-BB11-470D-D8C946CB57DC}"/>
          </ac:graphicFrameMkLst>
        </pc:graphicFrameChg>
        <pc:graphicFrameChg chg="add del mod modGraphic">
          <ac:chgData name="Jennifer Montgomery" userId="5418cd8b-7f40-43c5-9e3a-fdd7eabc8110" providerId="ADAL" clId="{8EBD9EDA-38FA-4233-966D-C5976B4E00E0}" dt="2024-07-25T06:08:04.077" v="199" actId="478"/>
          <ac:graphicFrameMkLst>
            <pc:docMk/>
            <pc:sldMk cId="278059801" sldId="266"/>
            <ac:graphicFrameMk id="4" creationId="{212286E6-240B-D984-A385-283AC314D697}"/>
          </ac:graphicFrameMkLst>
        </pc:graphicFrameChg>
      </pc:sldChg>
      <pc:sldChg chg="addSp delSp modSp mod">
        <pc:chgData name="Jennifer Montgomery" userId="5418cd8b-7f40-43c5-9e3a-fdd7eabc8110" providerId="ADAL" clId="{8EBD9EDA-38FA-4233-966D-C5976B4E00E0}" dt="2024-07-28T12:28:56.716" v="570" actId="1076"/>
        <pc:sldMkLst>
          <pc:docMk/>
          <pc:sldMk cId="502236334" sldId="267"/>
        </pc:sldMkLst>
        <pc:graphicFrameChg chg="del">
          <ac:chgData name="Jennifer Montgomery" userId="5418cd8b-7f40-43c5-9e3a-fdd7eabc8110" providerId="ADAL" clId="{8EBD9EDA-38FA-4233-966D-C5976B4E00E0}" dt="2024-07-25T06:08:09.039" v="200" actId="478"/>
          <ac:graphicFrameMkLst>
            <pc:docMk/>
            <pc:sldMk cId="502236334" sldId="267"/>
            <ac:graphicFrameMk id="3" creationId="{51F48B75-761F-C933-3458-1F0FD44343CC}"/>
          </ac:graphicFrameMkLst>
        </pc:graphicFrameChg>
        <pc:graphicFrameChg chg="add mod modGraphic">
          <ac:chgData name="Jennifer Montgomery" userId="5418cd8b-7f40-43c5-9e3a-fdd7eabc8110" providerId="ADAL" clId="{8EBD9EDA-38FA-4233-966D-C5976B4E00E0}" dt="2024-07-28T12:28:56.716" v="570" actId="1076"/>
          <ac:graphicFrameMkLst>
            <pc:docMk/>
            <pc:sldMk cId="502236334" sldId="267"/>
            <ac:graphicFrameMk id="3" creationId="{735B51B2-B643-DAE1-2B77-5D42D4BBF81C}"/>
          </ac:graphicFrameMkLst>
        </pc:graphicFrameChg>
      </pc:sldChg>
      <pc:sldChg chg="addSp delSp modSp mod">
        <pc:chgData name="Jennifer Montgomery" userId="5418cd8b-7f40-43c5-9e3a-fdd7eabc8110" providerId="ADAL" clId="{8EBD9EDA-38FA-4233-966D-C5976B4E00E0}" dt="2024-07-28T12:26:46.575" v="540" actId="14734"/>
        <pc:sldMkLst>
          <pc:docMk/>
          <pc:sldMk cId="2559713642" sldId="268"/>
        </pc:sldMkLst>
        <pc:spChg chg="mod">
          <ac:chgData name="Jennifer Montgomery" userId="5418cd8b-7f40-43c5-9e3a-fdd7eabc8110" providerId="ADAL" clId="{8EBD9EDA-38FA-4233-966D-C5976B4E00E0}" dt="2024-07-28T12:23:35.988" v="504" actId="1076"/>
          <ac:spMkLst>
            <pc:docMk/>
            <pc:sldMk cId="2559713642" sldId="268"/>
            <ac:spMk id="2" creationId="{233708B2-019E-1785-CA2F-F7686E8D8A73}"/>
          </ac:spMkLst>
        </pc:spChg>
        <pc:graphicFrameChg chg="del">
          <ac:chgData name="Jennifer Montgomery" userId="5418cd8b-7f40-43c5-9e3a-fdd7eabc8110" providerId="ADAL" clId="{8EBD9EDA-38FA-4233-966D-C5976B4E00E0}" dt="2024-07-25T06:08:12.123" v="201" actId="478"/>
          <ac:graphicFrameMkLst>
            <pc:docMk/>
            <pc:sldMk cId="2559713642" sldId="268"/>
            <ac:graphicFrameMk id="3" creationId="{19726841-9DA9-C47F-0086-C76403558D02}"/>
          </ac:graphicFrameMkLst>
        </pc:graphicFrameChg>
        <pc:graphicFrameChg chg="add mod modGraphic">
          <ac:chgData name="Jennifer Montgomery" userId="5418cd8b-7f40-43c5-9e3a-fdd7eabc8110" providerId="ADAL" clId="{8EBD9EDA-38FA-4233-966D-C5976B4E00E0}" dt="2024-07-28T12:26:46.575" v="540" actId="14734"/>
          <ac:graphicFrameMkLst>
            <pc:docMk/>
            <pc:sldMk cId="2559713642" sldId="268"/>
            <ac:graphicFrameMk id="3" creationId="{202AEBD6-9CC1-7056-F5A9-12DBD4A68DF5}"/>
          </ac:graphicFrameMkLst>
        </pc:graphicFrameChg>
        <pc:graphicFrameChg chg="add mod modGraphic">
          <ac:chgData name="Jennifer Montgomery" userId="5418cd8b-7f40-43c5-9e3a-fdd7eabc8110" providerId="ADAL" clId="{8EBD9EDA-38FA-4233-966D-C5976B4E00E0}" dt="2024-07-28T12:25:55.061" v="530" actId="14734"/>
          <ac:graphicFrameMkLst>
            <pc:docMk/>
            <pc:sldMk cId="2559713642" sldId="268"/>
            <ac:graphicFrameMk id="4" creationId="{10E0F7E5-2119-E818-47DB-CA1989E4D2C0}"/>
          </ac:graphicFrameMkLst>
        </pc:graphicFrameChg>
        <pc:graphicFrameChg chg="del">
          <ac:chgData name="Jennifer Montgomery" userId="5418cd8b-7f40-43c5-9e3a-fdd7eabc8110" providerId="ADAL" clId="{8EBD9EDA-38FA-4233-966D-C5976B4E00E0}" dt="2024-07-25T06:08:13.638" v="202" actId="478"/>
          <ac:graphicFrameMkLst>
            <pc:docMk/>
            <pc:sldMk cId="2559713642" sldId="268"/>
            <ac:graphicFrameMk id="4" creationId="{9DB84A40-3101-5562-27E4-BFBEEB9BC4EB}"/>
          </ac:graphicFrameMkLst>
        </pc:graphicFrameChg>
      </pc:sldChg>
      <pc:sldChg chg="del">
        <pc:chgData name="Jennifer Montgomery" userId="5418cd8b-7f40-43c5-9e3a-fdd7eabc8110" providerId="ADAL" clId="{8EBD9EDA-38FA-4233-966D-C5976B4E00E0}" dt="2024-07-25T06:08:15.529" v="203" actId="47"/>
        <pc:sldMkLst>
          <pc:docMk/>
          <pc:sldMk cId="3819136452" sldId="269"/>
        </pc:sldMkLst>
      </pc:sldChg>
      <pc:sldChg chg="addSp delSp modSp mod">
        <pc:chgData name="Jennifer Montgomery" userId="5418cd8b-7f40-43c5-9e3a-fdd7eabc8110" providerId="ADAL" clId="{8EBD9EDA-38FA-4233-966D-C5976B4E00E0}" dt="2024-07-28T12:21:38.989" v="478" actId="1076"/>
        <pc:sldMkLst>
          <pc:docMk/>
          <pc:sldMk cId="3797387344" sldId="270"/>
        </pc:sldMkLst>
        <pc:graphicFrameChg chg="del modGraphic">
          <ac:chgData name="Jennifer Montgomery" userId="5418cd8b-7f40-43c5-9e3a-fdd7eabc8110" providerId="ADAL" clId="{8EBD9EDA-38FA-4233-966D-C5976B4E00E0}" dt="2024-07-28T12:17:27.260" v="426" actId="21"/>
          <ac:graphicFrameMkLst>
            <pc:docMk/>
            <pc:sldMk cId="3797387344" sldId="270"/>
            <ac:graphicFrameMk id="3" creationId="{EFEEF5CF-3069-4D53-1A8D-8D5D8A8EECBD}"/>
          </ac:graphicFrameMkLst>
        </pc:graphicFrameChg>
        <pc:graphicFrameChg chg="add del mod">
          <ac:chgData name="Jennifer Montgomery" userId="5418cd8b-7f40-43c5-9e3a-fdd7eabc8110" providerId="ADAL" clId="{8EBD9EDA-38FA-4233-966D-C5976B4E00E0}" dt="2024-07-28T12:17:32.757" v="428" actId="21"/>
          <ac:graphicFrameMkLst>
            <pc:docMk/>
            <pc:sldMk cId="3797387344" sldId="270"/>
            <ac:graphicFrameMk id="4" creationId="{53D5CC01-7297-9F3D-0690-2FCC45BDE03F}"/>
          </ac:graphicFrameMkLst>
        </pc:graphicFrameChg>
        <pc:graphicFrameChg chg="add mod modGraphic">
          <ac:chgData name="Jennifer Montgomery" userId="5418cd8b-7f40-43c5-9e3a-fdd7eabc8110" providerId="ADAL" clId="{8EBD9EDA-38FA-4233-966D-C5976B4E00E0}" dt="2024-07-28T12:21:38.989" v="478" actId="1076"/>
          <ac:graphicFrameMkLst>
            <pc:docMk/>
            <pc:sldMk cId="3797387344" sldId="270"/>
            <ac:graphicFrameMk id="5" creationId="{5764F3D2-2888-6DF2-AEDB-2A4CF8644A34}"/>
          </ac:graphicFrameMkLst>
        </pc:graphicFrameChg>
        <pc:graphicFrameChg chg="add mod modGraphic">
          <ac:chgData name="Jennifer Montgomery" userId="5418cd8b-7f40-43c5-9e3a-fdd7eabc8110" providerId="ADAL" clId="{8EBD9EDA-38FA-4233-966D-C5976B4E00E0}" dt="2024-07-28T12:21:23.890" v="475" actId="14734"/>
          <ac:graphicFrameMkLst>
            <pc:docMk/>
            <pc:sldMk cId="3797387344" sldId="270"/>
            <ac:graphicFrameMk id="6" creationId="{29F8291B-A422-882E-0BBE-E5FF815A2DEA}"/>
          </ac:graphicFrameMkLst>
        </pc:graphicFrameChg>
      </pc:sldChg>
      <pc:sldChg chg="addSp delSp modSp mod">
        <pc:chgData name="Jennifer Montgomery" userId="5418cd8b-7f40-43c5-9e3a-fdd7eabc8110" providerId="ADAL" clId="{8EBD9EDA-38FA-4233-966D-C5976B4E00E0}" dt="2024-07-28T12:16:24.915" v="425" actId="14734"/>
        <pc:sldMkLst>
          <pc:docMk/>
          <pc:sldMk cId="2145509287" sldId="271"/>
        </pc:sldMkLst>
        <pc:graphicFrameChg chg="del">
          <ac:chgData name="Jennifer Montgomery" userId="5418cd8b-7f40-43c5-9e3a-fdd7eabc8110" providerId="ADAL" clId="{8EBD9EDA-38FA-4233-966D-C5976B4E00E0}" dt="2024-07-28T12:15:19.390" v="404" actId="478"/>
          <ac:graphicFrameMkLst>
            <pc:docMk/>
            <pc:sldMk cId="2145509287" sldId="271"/>
            <ac:graphicFrameMk id="3" creationId="{3B8A5E82-41B0-178E-91A5-D90ACC6594F1}"/>
          </ac:graphicFrameMkLst>
        </pc:graphicFrameChg>
        <pc:graphicFrameChg chg="add mod modGraphic">
          <ac:chgData name="Jennifer Montgomery" userId="5418cd8b-7f40-43c5-9e3a-fdd7eabc8110" providerId="ADAL" clId="{8EBD9EDA-38FA-4233-966D-C5976B4E00E0}" dt="2024-07-28T12:16:24.915" v="425" actId="14734"/>
          <ac:graphicFrameMkLst>
            <pc:docMk/>
            <pc:sldMk cId="2145509287" sldId="271"/>
            <ac:graphicFrameMk id="4" creationId="{CE438E37-81E6-249D-9AB2-9B305E2FA872}"/>
          </ac:graphicFrameMkLst>
        </pc:graphicFrameChg>
      </pc:sldChg>
      <pc:sldChg chg="addSp delSp modSp mod">
        <pc:chgData name="Jennifer Montgomery" userId="5418cd8b-7f40-43c5-9e3a-fdd7eabc8110" providerId="ADAL" clId="{8EBD9EDA-38FA-4233-966D-C5976B4E00E0}" dt="2024-07-25T05:58:04.474" v="9" actId="14734"/>
        <pc:sldMkLst>
          <pc:docMk/>
          <pc:sldMk cId="1637615336" sldId="272"/>
        </pc:sldMkLst>
        <pc:graphicFrameChg chg="add mod modGraphic">
          <ac:chgData name="Jennifer Montgomery" userId="5418cd8b-7f40-43c5-9e3a-fdd7eabc8110" providerId="ADAL" clId="{8EBD9EDA-38FA-4233-966D-C5976B4E00E0}" dt="2024-07-25T05:58:04.474" v="9" actId="14734"/>
          <ac:graphicFrameMkLst>
            <pc:docMk/>
            <pc:sldMk cId="1637615336" sldId="272"/>
            <ac:graphicFrameMk id="3" creationId="{58C59D1B-71FC-F51B-89B3-1D4D5D6CAFED}"/>
          </ac:graphicFrameMkLst>
        </pc:graphicFrameChg>
        <pc:graphicFrameChg chg="del">
          <ac:chgData name="Jennifer Montgomery" userId="5418cd8b-7f40-43c5-9e3a-fdd7eabc8110" providerId="ADAL" clId="{8EBD9EDA-38FA-4233-966D-C5976B4E00E0}" dt="2024-07-25T05:54:14.218" v="0" actId="478"/>
          <ac:graphicFrameMkLst>
            <pc:docMk/>
            <pc:sldMk cId="1637615336" sldId="272"/>
            <ac:graphicFrameMk id="4" creationId="{8136E4BC-4C6A-CE63-96D9-FC02BDA41BB3}"/>
          </ac:graphicFrameMkLst>
        </pc:graphicFrameChg>
      </pc:sldChg>
      <pc:sldChg chg="addSp modSp add mod">
        <pc:chgData name="Jennifer Montgomery" userId="5418cd8b-7f40-43c5-9e3a-fdd7eabc8110" providerId="ADAL" clId="{8EBD9EDA-38FA-4233-966D-C5976B4E00E0}" dt="2024-07-28T12:27:45.445" v="553" actId="1076"/>
        <pc:sldMkLst>
          <pc:docMk/>
          <pc:sldMk cId="3927774670" sldId="273"/>
        </pc:sldMkLst>
        <pc:spChg chg="mod">
          <ac:chgData name="Jennifer Montgomery" userId="5418cd8b-7f40-43c5-9e3a-fdd7eabc8110" providerId="ADAL" clId="{8EBD9EDA-38FA-4233-966D-C5976B4E00E0}" dt="2024-07-28T12:27:45.445" v="553" actId="1076"/>
          <ac:spMkLst>
            <pc:docMk/>
            <pc:sldMk cId="3927774670" sldId="273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8EBD9EDA-38FA-4233-966D-C5976B4E00E0}" dt="2024-07-28T12:27:40.790" v="552" actId="1076"/>
          <ac:graphicFrameMkLst>
            <pc:docMk/>
            <pc:sldMk cId="3927774670" sldId="273"/>
            <ac:graphicFrameMk id="3" creationId="{AD3C2068-1126-3672-87C7-E3FA613033C1}"/>
          </ac:graphicFrameMkLst>
        </pc:graphicFrameChg>
      </pc:sldChg>
    </pc:docChg>
  </pc:docChgLst>
  <pc:docChgLst>
    <pc:chgData name="Jennifer Montgomery" userId="5418cd8b-7f40-43c5-9e3a-fdd7eabc8110" providerId="ADAL" clId="{9ACC5C68-8B20-4686-A54B-AA97D4AA5EA8}"/>
    <pc:docChg chg="undo custSel addSld modSld sldOrd">
      <pc:chgData name="Jennifer Montgomery" userId="5418cd8b-7f40-43c5-9e3a-fdd7eabc8110" providerId="ADAL" clId="{9ACC5C68-8B20-4686-A54B-AA97D4AA5EA8}" dt="2023-08-26T07:59:03.579" v="749" actId="14100"/>
      <pc:docMkLst>
        <pc:docMk/>
      </pc:docMkLst>
      <pc:sldChg chg="addSp modSp mod setBg">
        <pc:chgData name="Jennifer Montgomery" userId="5418cd8b-7f40-43c5-9e3a-fdd7eabc8110" providerId="ADAL" clId="{9ACC5C68-8B20-4686-A54B-AA97D4AA5EA8}" dt="2023-08-26T05:01:33.187" v="38"/>
        <pc:sldMkLst>
          <pc:docMk/>
          <pc:sldMk cId="549014919" sldId="256"/>
        </pc:sldMkLst>
        <pc:spChg chg="mod">
          <ac:chgData name="Jennifer Montgomery" userId="5418cd8b-7f40-43c5-9e3a-fdd7eabc8110" providerId="ADAL" clId="{9ACC5C68-8B20-4686-A54B-AA97D4AA5EA8}" dt="2023-08-26T04:58:53.707" v="27" actId="113"/>
          <ac:spMkLst>
            <pc:docMk/>
            <pc:sldMk cId="549014919" sldId="256"/>
            <ac:spMk id="2" creationId="{BA647D64-FE03-B6A4-A8F7-4EE6945124B8}"/>
          </ac:spMkLst>
        </pc:spChg>
        <pc:spChg chg="mod">
          <ac:chgData name="Jennifer Montgomery" userId="5418cd8b-7f40-43c5-9e3a-fdd7eabc8110" providerId="ADAL" clId="{9ACC5C68-8B20-4686-A54B-AA97D4AA5EA8}" dt="2023-08-26T04:58:48.922" v="26" actId="14100"/>
          <ac:spMkLst>
            <pc:docMk/>
            <pc:sldMk cId="549014919" sldId="256"/>
            <ac:spMk id="3" creationId="{DF5A4A5A-6EB9-7017-7EDE-488C4B0EED31}"/>
          </ac:spMkLst>
        </pc:spChg>
        <pc:picChg chg="add mod">
          <ac:chgData name="Jennifer Montgomery" userId="5418cd8b-7f40-43c5-9e3a-fdd7eabc8110" providerId="ADAL" clId="{9ACC5C68-8B20-4686-A54B-AA97D4AA5EA8}" dt="2023-08-26T05:00:26.056" v="29" actId="1076"/>
          <ac:picMkLst>
            <pc:docMk/>
            <pc:sldMk cId="549014919" sldId="256"/>
            <ac:picMk id="4" creationId="{FFBA5509-0019-3924-16CD-9CEFED5167BB}"/>
          </ac:picMkLst>
        </pc:picChg>
        <pc:picChg chg="add mod">
          <ac:chgData name="Jennifer Montgomery" userId="5418cd8b-7f40-43c5-9e3a-fdd7eabc8110" providerId="ADAL" clId="{9ACC5C68-8B20-4686-A54B-AA97D4AA5EA8}" dt="2023-08-26T05:00:57.807" v="35" actId="1076"/>
          <ac:picMkLst>
            <pc:docMk/>
            <pc:sldMk cId="549014919" sldId="256"/>
            <ac:picMk id="5" creationId="{E97B0C07-2C1C-821D-F9F6-BEBA92E42568}"/>
          </ac:picMkLst>
        </pc:picChg>
      </pc:sldChg>
      <pc:sldChg chg="addSp modSp new mod setBg">
        <pc:chgData name="Jennifer Montgomery" userId="5418cd8b-7f40-43c5-9e3a-fdd7eabc8110" providerId="ADAL" clId="{9ACC5C68-8B20-4686-A54B-AA97D4AA5EA8}" dt="2023-08-26T07:56:21.211" v="707" actId="403"/>
        <pc:sldMkLst>
          <pc:docMk/>
          <pc:sldMk cId="3286687425" sldId="257"/>
        </pc:sldMkLst>
        <pc:spChg chg="mod">
          <ac:chgData name="Jennifer Montgomery" userId="5418cd8b-7f40-43c5-9e3a-fdd7eabc8110" providerId="ADAL" clId="{9ACC5C68-8B20-4686-A54B-AA97D4AA5EA8}" dt="2023-08-26T07:56:21.211" v="707" actId="403"/>
          <ac:spMkLst>
            <pc:docMk/>
            <pc:sldMk cId="3286687425" sldId="257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9ACC5C68-8B20-4686-A54B-AA97D4AA5EA8}" dt="2023-08-26T05:09:00.998" v="248" actId="1076"/>
          <ac:graphicFrameMkLst>
            <pc:docMk/>
            <pc:sldMk cId="3286687425" sldId="257"/>
            <ac:graphicFrameMk id="3" creationId="{4BB0EA77-4890-2DA9-E63D-80766428B1DA}"/>
          </ac:graphicFrameMkLst>
        </pc:graphicFrameChg>
        <pc:graphicFrameChg chg="add mod modGraphic">
          <ac:chgData name="Jennifer Montgomery" userId="5418cd8b-7f40-43c5-9e3a-fdd7eabc8110" providerId="ADAL" clId="{9ACC5C68-8B20-4686-A54B-AA97D4AA5EA8}" dt="2023-08-26T05:09:20.728" v="252" actId="14734"/>
          <ac:graphicFrameMkLst>
            <pc:docMk/>
            <pc:sldMk cId="3286687425" sldId="257"/>
            <ac:graphicFrameMk id="4" creationId="{C9251A9F-C439-5B1B-221B-1A87C7FEE5A4}"/>
          </ac:graphicFrameMkLst>
        </pc:graphicFrameChg>
      </pc:sldChg>
      <pc:sldChg chg="addSp modSp add mod">
        <pc:chgData name="Jennifer Montgomery" userId="5418cd8b-7f40-43c5-9e3a-fdd7eabc8110" providerId="ADAL" clId="{9ACC5C68-8B20-4686-A54B-AA97D4AA5EA8}" dt="2023-08-26T07:56:28.100" v="709" actId="403"/>
        <pc:sldMkLst>
          <pc:docMk/>
          <pc:sldMk cId="2973981219" sldId="258"/>
        </pc:sldMkLst>
        <pc:spChg chg="mod">
          <ac:chgData name="Jennifer Montgomery" userId="5418cd8b-7f40-43c5-9e3a-fdd7eabc8110" providerId="ADAL" clId="{9ACC5C68-8B20-4686-A54B-AA97D4AA5EA8}" dt="2023-08-26T07:56:28.100" v="709" actId="403"/>
          <ac:spMkLst>
            <pc:docMk/>
            <pc:sldMk cId="2973981219" sldId="258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9ACC5C68-8B20-4686-A54B-AA97D4AA5EA8}" dt="2023-08-26T05:10:32.467" v="264" actId="14734"/>
          <ac:graphicFrameMkLst>
            <pc:docMk/>
            <pc:sldMk cId="2973981219" sldId="258"/>
            <ac:graphicFrameMk id="3" creationId="{51B5F0CA-C7EC-B35F-4989-8A35984E6571}"/>
          </ac:graphicFrameMkLst>
        </pc:graphicFrameChg>
      </pc:sldChg>
      <pc:sldChg chg="addSp delSp modSp add mod">
        <pc:chgData name="Jennifer Montgomery" userId="5418cd8b-7f40-43c5-9e3a-fdd7eabc8110" providerId="ADAL" clId="{9ACC5C68-8B20-4686-A54B-AA97D4AA5EA8}" dt="2023-08-26T07:56:36.993" v="711" actId="403"/>
        <pc:sldMkLst>
          <pc:docMk/>
          <pc:sldMk cId="3228961477" sldId="259"/>
        </pc:sldMkLst>
        <pc:spChg chg="mod">
          <ac:chgData name="Jennifer Montgomery" userId="5418cd8b-7f40-43c5-9e3a-fdd7eabc8110" providerId="ADAL" clId="{9ACC5C68-8B20-4686-A54B-AA97D4AA5EA8}" dt="2023-08-26T07:56:36.993" v="711" actId="403"/>
          <ac:spMkLst>
            <pc:docMk/>
            <pc:sldMk cId="3228961477" sldId="259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9ACC5C68-8B20-4686-A54B-AA97D4AA5EA8}" dt="2023-08-26T05:14:30.131" v="337" actId="1076"/>
          <ac:graphicFrameMkLst>
            <pc:docMk/>
            <pc:sldMk cId="3228961477" sldId="259"/>
            <ac:graphicFrameMk id="3" creationId="{2B65C373-C799-C74E-4476-383B86243094}"/>
          </ac:graphicFrameMkLst>
        </pc:graphicFrameChg>
        <pc:graphicFrameChg chg="add del mod modGraphic">
          <ac:chgData name="Jennifer Montgomery" userId="5418cd8b-7f40-43c5-9e3a-fdd7eabc8110" providerId="ADAL" clId="{9ACC5C68-8B20-4686-A54B-AA97D4AA5EA8}" dt="2023-08-26T05:14:36.568" v="338" actId="1076"/>
          <ac:graphicFrameMkLst>
            <pc:docMk/>
            <pc:sldMk cId="3228961477" sldId="259"/>
            <ac:graphicFrameMk id="4" creationId="{3A45272E-0380-D06B-9974-07781F4ACF83}"/>
          </ac:graphicFrameMkLst>
        </pc:graphicFrameChg>
      </pc:sldChg>
      <pc:sldChg chg="addSp modSp add mod">
        <pc:chgData name="Jennifer Montgomery" userId="5418cd8b-7f40-43c5-9e3a-fdd7eabc8110" providerId="ADAL" clId="{9ACC5C68-8B20-4686-A54B-AA97D4AA5EA8}" dt="2023-08-26T07:59:03.579" v="749" actId="14100"/>
        <pc:sldMkLst>
          <pc:docMk/>
          <pc:sldMk cId="2301003514" sldId="260"/>
        </pc:sldMkLst>
        <pc:spChg chg="mod">
          <ac:chgData name="Jennifer Montgomery" userId="5418cd8b-7f40-43c5-9e3a-fdd7eabc8110" providerId="ADAL" clId="{9ACC5C68-8B20-4686-A54B-AA97D4AA5EA8}" dt="2023-08-26T07:59:03.579" v="749" actId="14100"/>
          <ac:spMkLst>
            <pc:docMk/>
            <pc:sldMk cId="2301003514" sldId="260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9ACC5C68-8B20-4686-A54B-AA97D4AA5EA8}" dt="2023-08-26T05:36:40.483" v="668" actId="1076"/>
          <ac:graphicFrameMkLst>
            <pc:docMk/>
            <pc:sldMk cId="2301003514" sldId="260"/>
            <ac:graphicFrameMk id="3" creationId="{43FA24F9-0A51-19F3-F6BB-C47310985416}"/>
          </ac:graphicFrameMkLst>
        </pc:graphicFrameChg>
        <pc:graphicFrameChg chg="add mod modGraphic">
          <ac:chgData name="Jennifer Montgomery" userId="5418cd8b-7f40-43c5-9e3a-fdd7eabc8110" providerId="ADAL" clId="{9ACC5C68-8B20-4686-A54B-AA97D4AA5EA8}" dt="2023-08-26T05:37:20.038" v="677" actId="14734"/>
          <ac:graphicFrameMkLst>
            <pc:docMk/>
            <pc:sldMk cId="2301003514" sldId="260"/>
            <ac:graphicFrameMk id="4" creationId="{BECF5D60-C74A-C995-8951-0AB2E5E23141}"/>
          </ac:graphicFrameMkLst>
        </pc:graphicFrameChg>
      </pc:sldChg>
      <pc:sldChg chg="addSp delSp modSp add mod">
        <pc:chgData name="Jennifer Montgomery" userId="5418cd8b-7f40-43c5-9e3a-fdd7eabc8110" providerId="ADAL" clId="{9ACC5C68-8B20-4686-A54B-AA97D4AA5EA8}" dt="2023-08-26T07:58:50.008" v="745" actId="403"/>
        <pc:sldMkLst>
          <pc:docMk/>
          <pc:sldMk cId="3521677848" sldId="261"/>
        </pc:sldMkLst>
        <pc:spChg chg="mod">
          <ac:chgData name="Jennifer Montgomery" userId="5418cd8b-7f40-43c5-9e3a-fdd7eabc8110" providerId="ADAL" clId="{9ACC5C68-8B20-4686-A54B-AA97D4AA5EA8}" dt="2023-08-26T07:58:50.008" v="745" actId="403"/>
          <ac:spMkLst>
            <pc:docMk/>
            <pc:sldMk cId="3521677848" sldId="261"/>
            <ac:spMk id="2" creationId="{233708B2-019E-1785-CA2F-F7686E8D8A73}"/>
          </ac:spMkLst>
        </pc:spChg>
        <pc:graphicFrameChg chg="add del mod modGraphic">
          <ac:chgData name="Jennifer Montgomery" userId="5418cd8b-7f40-43c5-9e3a-fdd7eabc8110" providerId="ADAL" clId="{9ACC5C68-8B20-4686-A54B-AA97D4AA5EA8}" dt="2023-08-26T05:33:25.993" v="607" actId="14734"/>
          <ac:graphicFrameMkLst>
            <pc:docMk/>
            <pc:sldMk cId="3521677848" sldId="261"/>
            <ac:graphicFrameMk id="3" creationId="{F23A379F-EBAC-01E1-42F7-8558ECEB0F84}"/>
          </ac:graphicFrameMkLst>
        </pc:graphicFrameChg>
      </pc:sldChg>
      <pc:sldChg chg="addSp modSp add mod">
        <pc:chgData name="Jennifer Montgomery" userId="5418cd8b-7f40-43c5-9e3a-fdd7eabc8110" providerId="ADAL" clId="{9ACC5C68-8B20-4686-A54B-AA97D4AA5EA8}" dt="2023-08-26T07:58:41.743" v="743" actId="1076"/>
        <pc:sldMkLst>
          <pc:docMk/>
          <pc:sldMk cId="477207611" sldId="262"/>
        </pc:sldMkLst>
        <pc:spChg chg="mod">
          <ac:chgData name="Jennifer Montgomery" userId="5418cd8b-7f40-43c5-9e3a-fdd7eabc8110" providerId="ADAL" clId="{9ACC5C68-8B20-4686-A54B-AA97D4AA5EA8}" dt="2023-08-26T07:58:41.743" v="743" actId="1076"/>
          <ac:spMkLst>
            <pc:docMk/>
            <pc:sldMk cId="477207611" sldId="262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9ACC5C68-8B20-4686-A54B-AA97D4AA5EA8}" dt="2023-08-26T07:58:36.761" v="742" actId="1076"/>
          <ac:graphicFrameMkLst>
            <pc:docMk/>
            <pc:sldMk cId="477207611" sldId="262"/>
            <ac:graphicFrameMk id="3" creationId="{F53C55CD-D487-A18E-A8D1-C94378BA4CBF}"/>
          </ac:graphicFrameMkLst>
        </pc:graphicFrameChg>
      </pc:sldChg>
      <pc:sldChg chg="addSp modSp add mod">
        <pc:chgData name="Jennifer Montgomery" userId="5418cd8b-7f40-43c5-9e3a-fdd7eabc8110" providerId="ADAL" clId="{9ACC5C68-8B20-4686-A54B-AA97D4AA5EA8}" dt="2023-08-26T07:58:22.028" v="739" actId="1076"/>
        <pc:sldMkLst>
          <pc:docMk/>
          <pc:sldMk cId="1211371354" sldId="263"/>
        </pc:sldMkLst>
        <pc:spChg chg="mod">
          <ac:chgData name="Jennifer Montgomery" userId="5418cd8b-7f40-43c5-9e3a-fdd7eabc8110" providerId="ADAL" clId="{9ACC5C68-8B20-4686-A54B-AA97D4AA5EA8}" dt="2023-08-26T07:58:22.028" v="739" actId="1076"/>
          <ac:spMkLst>
            <pc:docMk/>
            <pc:sldMk cId="1211371354" sldId="263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9ACC5C68-8B20-4686-A54B-AA97D4AA5EA8}" dt="2023-08-26T05:30:00.680" v="569" actId="1076"/>
          <ac:graphicFrameMkLst>
            <pc:docMk/>
            <pc:sldMk cId="1211371354" sldId="263"/>
            <ac:graphicFrameMk id="3" creationId="{825A4F62-B810-03F6-1501-2B57D39CBAAB}"/>
          </ac:graphicFrameMkLst>
        </pc:graphicFrameChg>
      </pc:sldChg>
      <pc:sldChg chg="addSp modSp add mod">
        <pc:chgData name="Jennifer Montgomery" userId="5418cd8b-7f40-43c5-9e3a-fdd7eabc8110" providerId="ADAL" clId="{9ACC5C68-8B20-4686-A54B-AA97D4AA5EA8}" dt="2023-08-26T07:58:09.007" v="736" actId="1076"/>
        <pc:sldMkLst>
          <pc:docMk/>
          <pc:sldMk cId="246669724" sldId="264"/>
        </pc:sldMkLst>
        <pc:spChg chg="mod">
          <ac:chgData name="Jennifer Montgomery" userId="5418cd8b-7f40-43c5-9e3a-fdd7eabc8110" providerId="ADAL" clId="{9ACC5C68-8B20-4686-A54B-AA97D4AA5EA8}" dt="2023-08-26T07:58:09.007" v="736" actId="1076"/>
          <ac:spMkLst>
            <pc:docMk/>
            <pc:sldMk cId="246669724" sldId="264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9ACC5C68-8B20-4686-A54B-AA97D4AA5EA8}" dt="2023-08-26T05:28:48.537" v="555" actId="1076"/>
          <ac:graphicFrameMkLst>
            <pc:docMk/>
            <pc:sldMk cId="246669724" sldId="264"/>
            <ac:graphicFrameMk id="3" creationId="{5604B38B-4892-9A3E-4D90-F46A18CBF8E5}"/>
          </ac:graphicFrameMkLst>
        </pc:graphicFrameChg>
      </pc:sldChg>
      <pc:sldChg chg="addSp modSp add mod">
        <pc:chgData name="Jennifer Montgomery" userId="5418cd8b-7f40-43c5-9e3a-fdd7eabc8110" providerId="ADAL" clId="{9ACC5C68-8B20-4686-A54B-AA97D4AA5EA8}" dt="2023-08-26T07:57:57.456" v="733" actId="1076"/>
        <pc:sldMkLst>
          <pc:docMk/>
          <pc:sldMk cId="610177230" sldId="265"/>
        </pc:sldMkLst>
        <pc:spChg chg="mod">
          <ac:chgData name="Jennifer Montgomery" userId="5418cd8b-7f40-43c5-9e3a-fdd7eabc8110" providerId="ADAL" clId="{9ACC5C68-8B20-4686-A54B-AA97D4AA5EA8}" dt="2023-08-26T07:57:57.456" v="733" actId="1076"/>
          <ac:spMkLst>
            <pc:docMk/>
            <pc:sldMk cId="610177230" sldId="265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9ACC5C68-8B20-4686-A54B-AA97D4AA5EA8}" dt="2023-08-26T05:27:13.567" v="523" actId="14734"/>
          <ac:graphicFrameMkLst>
            <pc:docMk/>
            <pc:sldMk cId="610177230" sldId="265"/>
            <ac:graphicFrameMk id="3" creationId="{35339F9C-FEB3-1CAA-2B33-44E72FAD3033}"/>
          </ac:graphicFrameMkLst>
        </pc:graphicFrameChg>
      </pc:sldChg>
      <pc:sldChg chg="addSp modSp add mod">
        <pc:chgData name="Jennifer Montgomery" userId="5418cd8b-7f40-43c5-9e3a-fdd7eabc8110" providerId="ADAL" clId="{9ACC5C68-8B20-4686-A54B-AA97D4AA5EA8}" dt="2023-08-26T07:57:46.249" v="730" actId="403"/>
        <pc:sldMkLst>
          <pc:docMk/>
          <pc:sldMk cId="278059801" sldId="266"/>
        </pc:sldMkLst>
        <pc:spChg chg="mod">
          <ac:chgData name="Jennifer Montgomery" userId="5418cd8b-7f40-43c5-9e3a-fdd7eabc8110" providerId="ADAL" clId="{9ACC5C68-8B20-4686-A54B-AA97D4AA5EA8}" dt="2023-08-26T07:57:46.249" v="730" actId="403"/>
          <ac:spMkLst>
            <pc:docMk/>
            <pc:sldMk cId="278059801" sldId="266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9ACC5C68-8B20-4686-A54B-AA97D4AA5EA8}" dt="2023-08-26T05:25:58.617" v="509" actId="14734"/>
          <ac:graphicFrameMkLst>
            <pc:docMk/>
            <pc:sldMk cId="278059801" sldId="266"/>
            <ac:graphicFrameMk id="3" creationId="{EE5794DA-43B8-BB11-470D-D8C946CB57DC}"/>
          </ac:graphicFrameMkLst>
        </pc:graphicFrameChg>
      </pc:sldChg>
      <pc:sldChg chg="addSp modSp add mod">
        <pc:chgData name="Jennifer Montgomery" userId="5418cd8b-7f40-43c5-9e3a-fdd7eabc8110" providerId="ADAL" clId="{9ACC5C68-8B20-4686-A54B-AA97D4AA5EA8}" dt="2023-08-26T07:57:39.272" v="728" actId="403"/>
        <pc:sldMkLst>
          <pc:docMk/>
          <pc:sldMk cId="502236334" sldId="267"/>
        </pc:sldMkLst>
        <pc:spChg chg="mod">
          <ac:chgData name="Jennifer Montgomery" userId="5418cd8b-7f40-43c5-9e3a-fdd7eabc8110" providerId="ADAL" clId="{9ACC5C68-8B20-4686-A54B-AA97D4AA5EA8}" dt="2023-08-26T07:57:39.272" v="728" actId="403"/>
          <ac:spMkLst>
            <pc:docMk/>
            <pc:sldMk cId="502236334" sldId="267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9ACC5C68-8B20-4686-A54B-AA97D4AA5EA8}" dt="2023-08-26T05:24:37.927" v="490" actId="1076"/>
          <ac:graphicFrameMkLst>
            <pc:docMk/>
            <pc:sldMk cId="502236334" sldId="267"/>
            <ac:graphicFrameMk id="3" creationId="{51F48B75-761F-C933-3458-1F0FD44343CC}"/>
          </ac:graphicFrameMkLst>
        </pc:graphicFrameChg>
      </pc:sldChg>
      <pc:sldChg chg="addSp modSp add mod">
        <pc:chgData name="Jennifer Montgomery" userId="5418cd8b-7f40-43c5-9e3a-fdd7eabc8110" providerId="ADAL" clId="{9ACC5C68-8B20-4686-A54B-AA97D4AA5EA8}" dt="2023-08-26T07:57:32.563" v="726" actId="14100"/>
        <pc:sldMkLst>
          <pc:docMk/>
          <pc:sldMk cId="2559713642" sldId="268"/>
        </pc:sldMkLst>
        <pc:spChg chg="mod">
          <ac:chgData name="Jennifer Montgomery" userId="5418cd8b-7f40-43c5-9e3a-fdd7eabc8110" providerId="ADAL" clId="{9ACC5C68-8B20-4686-A54B-AA97D4AA5EA8}" dt="2023-08-26T07:57:32.563" v="726" actId="14100"/>
          <ac:spMkLst>
            <pc:docMk/>
            <pc:sldMk cId="2559713642" sldId="268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9ACC5C68-8B20-4686-A54B-AA97D4AA5EA8}" dt="2023-08-26T05:39:53.858" v="702" actId="1076"/>
          <ac:graphicFrameMkLst>
            <pc:docMk/>
            <pc:sldMk cId="2559713642" sldId="268"/>
            <ac:graphicFrameMk id="3" creationId="{19726841-9DA9-C47F-0086-C76403558D02}"/>
          </ac:graphicFrameMkLst>
        </pc:graphicFrameChg>
        <pc:graphicFrameChg chg="add mod modGraphic">
          <ac:chgData name="Jennifer Montgomery" userId="5418cd8b-7f40-43c5-9e3a-fdd7eabc8110" providerId="ADAL" clId="{9ACC5C68-8B20-4686-A54B-AA97D4AA5EA8}" dt="2023-08-26T05:40:01.876" v="703" actId="1076"/>
          <ac:graphicFrameMkLst>
            <pc:docMk/>
            <pc:sldMk cId="2559713642" sldId="268"/>
            <ac:graphicFrameMk id="4" creationId="{9DB84A40-3101-5562-27E4-BFBEEB9BC4EB}"/>
          </ac:graphicFrameMkLst>
        </pc:graphicFrameChg>
      </pc:sldChg>
      <pc:sldChg chg="addSp modSp add mod">
        <pc:chgData name="Jennifer Montgomery" userId="5418cd8b-7f40-43c5-9e3a-fdd7eabc8110" providerId="ADAL" clId="{9ACC5C68-8B20-4686-A54B-AA97D4AA5EA8}" dt="2023-08-26T07:57:15.692" v="723" actId="14100"/>
        <pc:sldMkLst>
          <pc:docMk/>
          <pc:sldMk cId="3819136452" sldId="269"/>
        </pc:sldMkLst>
        <pc:spChg chg="mod">
          <ac:chgData name="Jennifer Montgomery" userId="5418cd8b-7f40-43c5-9e3a-fdd7eabc8110" providerId="ADAL" clId="{9ACC5C68-8B20-4686-A54B-AA97D4AA5EA8}" dt="2023-08-26T07:57:15.692" v="723" actId="14100"/>
          <ac:spMkLst>
            <pc:docMk/>
            <pc:sldMk cId="3819136452" sldId="269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9ACC5C68-8B20-4686-A54B-AA97D4AA5EA8}" dt="2023-08-26T05:20:21.691" v="414" actId="1076"/>
          <ac:graphicFrameMkLst>
            <pc:docMk/>
            <pc:sldMk cId="3819136452" sldId="269"/>
            <ac:graphicFrameMk id="3" creationId="{C91CC6C7-BC61-ECD6-12F5-8EFAB8441D55}"/>
          </ac:graphicFrameMkLst>
        </pc:graphicFrameChg>
      </pc:sldChg>
      <pc:sldChg chg="addSp modSp add mod">
        <pc:chgData name="Jennifer Montgomery" userId="5418cd8b-7f40-43c5-9e3a-fdd7eabc8110" providerId="ADAL" clId="{9ACC5C68-8B20-4686-A54B-AA97D4AA5EA8}" dt="2023-08-26T07:57:04.096" v="719" actId="1076"/>
        <pc:sldMkLst>
          <pc:docMk/>
          <pc:sldMk cId="3797387344" sldId="270"/>
        </pc:sldMkLst>
        <pc:spChg chg="mod">
          <ac:chgData name="Jennifer Montgomery" userId="5418cd8b-7f40-43c5-9e3a-fdd7eabc8110" providerId="ADAL" clId="{9ACC5C68-8B20-4686-A54B-AA97D4AA5EA8}" dt="2023-08-26T07:57:04.096" v="719" actId="1076"/>
          <ac:spMkLst>
            <pc:docMk/>
            <pc:sldMk cId="3797387344" sldId="270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9ACC5C68-8B20-4686-A54B-AA97D4AA5EA8}" dt="2023-08-26T05:18:29.708" v="390" actId="1076"/>
          <ac:graphicFrameMkLst>
            <pc:docMk/>
            <pc:sldMk cId="3797387344" sldId="270"/>
            <ac:graphicFrameMk id="3" creationId="{EFEEF5CF-3069-4D53-1A8D-8D5D8A8EECBD}"/>
          </ac:graphicFrameMkLst>
        </pc:graphicFrameChg>
      </pc:sldChg>
      <pc:sldChg chg="addSp modSp add mod">
        <pc:chgData name="Jennifer Montgomery" userId="5418cd8b-7f40-43c5-9e3a-fdd7eabc8110" providerId="ADAL" clId="{9ACC5C68-8B20-4686-A54B-AA97D4AA5EA8}" dt="2023-08-26T07:56:50.913" v="715" actId="1076"/>
        <pc:sldMkLst>
          <pc:docMk/>
          <pc:sldMk cId="2145509287" sldId="271"/>
        </pc:sldMkLst>
        <pc:spChg chg="mod">
          <ac:chgData name="Jennifer Montgomery" userId="5418cd8b-7f40-43c5-9e3a-fdd7eabc8110" providerId="ADAL" clId="{9ACC5C68-8B20-4686-A54B-AA97D4AA5EA8}" dt="2023-08-26T07:56:50.913" v="715" actId="1076"/>
          <ac:spMkLst>
            <pc:docMk/>
            <pc:sldMk cId="2145509287" sldId="271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9ACC5C68-8B20-4686-A54B-AA97D4AA5EA8}" dt="2023-08-26T05:16:50.348" v="368" actId="1076"/>
          <ac:graphicFrameMkLst>
            <pc:docMk/>
            <pc:sldMk cId="2145509287" sldId="271"/>
            <ac:graphicFrameMk id="3" creationId="{3B8A5E82-41B0-178E-91A5-D90ACC6594F1}"/>
          </ac:graphicFrameMkLst>
        </pc:graphicFrameChg>
      </pc:sldChg>
      <pc:sldChg chg="addSp delSp modSp add mod ord">
        <pc:chgData name="Jennifer Montgomery" userId="5418cd8b-7f40-43c5-9e3a-fdd7eabc8110" providerId="ADAL" clId="{9ACC5C68-8B20-4686-A54B-AA97D4AA5EA8}" dt="2023-08-26T07:56:15.382" v="705" actId="403"/>
        <pc:sldMkLst>
          <pc:docMk/>
          <pc:sldMk cId="1637615336" sldId="272"/>
        </pc:sldMkLst>
        <pc:spChg chg="mod">
          <ac:chgData name="Jennifer Montgomery" userId="5418cd8b-7f40-43c5-9e3a-fdd7eabc8110" providerId="ADAL" clId="{9ACC5C68-8B20-4686-A54B-AA97D4AA5EA8}" dt="2023-08-26T07:56:15.382" v="705" actId="403"/>
          <ac:spMkLst>
            <pc:docMk/>
            <pc:sldMk cId="1637615336" sldId="272"/>
            <ac:spMk id="2" creationId="{233708B2-019E-1785-CA2F-F7686E8D8A73}"/>
          </ac:spMkLst>
        </pc:spChg>
        <pc:graphicFrameChg chg="add mod modGraphic">
          <ac:chgData name="Jennifer Montgomery" userId="5418cd8b-7f40-43c5-9e3a-fdd7eabc8110" providerId="ADAL" clId="{9ACC5C68-8B20-4686-A54B-AA97D4AA5EA8}" dt="2023-08-26T05:04:41.916" v="100" actId="403"/>
          <ac:graphicFrameMkLst>
            <pc:docMk/>
            <pc:sldMk cId="1637615336" sldId="272"/>
            <ac:graphicFrameMk id="4" creationId="{8136E4BC-4C6A-CE63-96D9-FC02BDA41BB3}"/>
          </ac:graphicFrameMkLst>
        </pc:graphicFrameChg>
        <pc:picChg chg="add del mod">
          <ac:chgData name="Jennifer Montgomery" userId="5418cd8b-7f40-43c5-9e3a-fdd7eabc8110" providerId="ADAL" clId="{9ACC5C68-8B20-4686-A54B-AA97D4AA5EA8}" dt="2023-08-26T05:03:31.661" v="87" actId="478"/>
          <ac:picMkLst>
            <pc:docMk/>
            <pc:sldMk cId="1637615336" sldId="272"/>
            <ac:picMk id="3" creationId="{5885A2B4-10DE-7BEC-E054-5659BFE4AE6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87F5A-AA33-E44E-073A-AEC87FDA7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065912-92F3-BB3E-8E13-D40BBD4C1E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88637-337C-E862-F80D-8819249E9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AEB5D-2249-425C-B4E4-1490026663C6}" type="datetimeFigureOut">
              <a:rPr lang="en-AU" smtClean="0"/>
              <a:t>4/08/2024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105F8-469B-87B3-783A-CFBDFAF77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39773-9615-F36A-1F28-A5B847C5B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31D1-DAE5-44D2-9520-0AC80A48EF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670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F92EA-2563-362A-8A01-49F882A6D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92F2A7-8990-F021-43C4-2F1AC71383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79A27-9AAA-2D9A-196D-0C308FF26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AEB5D-2249-425C-B4E4-1490026663C6}" type="datetimeFigureOut">
              <a:rPr lang="en-AU" smtClean="0"/>
              <a:t>4/08/2024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3C2CF-4C6F-F9A5-A450-F7770C8DF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6C77E-68AB-A3E8-6C8D-8AFC7B165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31D1-DAE5-44D2-9520-0AC80A48EF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8796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8B6EF0-9CAE-60C9-1B32-4A82E3A56A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0AD744-66E9-E496-CD2D-95223DD3D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03E15-AD75-0128-A824-CDD6B6BF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AEB5D-2249-425C-B4E4-1490026663C6}" type="datetimeFigureOut">
              <a:rPr lang="en-AU" smtClean="0"/>
              <a:t>4/08/2024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E24C9-6740-EADE-3BE6-46388B798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ED45B-CB45-36A7-C9AD-942A21631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31D1-DAE5-44D2-9520-0AC80A48EF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755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D0161-7C1F-D84F-8E6C-179170E77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BDBFF-D0CE-28B9-FEC6-D638D4A5F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6EA230-C336-CD09-5973-57027FBAA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AEB5D-2249-425C-B4E4-1490026663C6}" type="datetimeFigureOut">
              <a:rPr lang="en-AU" smtClean="0"/>
              <a:t>4/08/2024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587C1-D77C-0DE3-2B6E-3166A58DF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9CFC8-68E1-861D-5B3B-AD27F434C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31D1-DAE5-44D2-9520-0AC80A48EF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060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79303-B2BD-C66D-ADEF-E41229296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64AC85-817A-6389-FD57-BD3854357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33666-D022-15E2-DD07-F0B04B452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AEB5D-2249-425C-B4E4-1490026663C6}" type="datetimeFigureOut">
              <a:rPr lang="en-AU" smtClean="0"/>
              <a:t>4/08/2024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855E4-2272-D1C5-EBF1-EF8C0958B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ABF71-ECA9-4B97-F270-9EE8F4099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31D1-DAE5-44D2-9520-0AC80A48EF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8458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CE0C5-E35B-9FDE-5608-A4DC6373B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9C31A-29CB-097D-F262-116D4F5708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96760F-D795-982C-ED1D-558701C70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8B1D89-6F7C-2082-A8E2-3DFD52272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AEB5D-2249-425C-B4E4-1490026663C6}" type="datetimeFigureOut">
              <a:rPr lang="en-AU" smtClean="0"/>
              <a:t>4/08/2024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946229-6C4D-3697-6E21-44CDE93A5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1C952F-CF23-E319-74AD-E294FE382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31D1-DAE5-44D2-9520-0AC80A48EF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19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8CF8-25F4-B547-1795-3750A816E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5AC97-A8D2-0680-25AD-F12BA5F36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0D0CDA-6AA7-81D4-2103-FC58E075B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80EF2A-BA38-70B3-FF56-E1793F67C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8AB3C9-3414-9F96-97F2-12BD662507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F39FC7-41F1-7E37-0872-DDB7403F7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AEB5D-2249-425C-B4E4-1490026663C6}" type="datetimeFigureOut">
              <a:rPr lang="en-AU" smtClean="0"/>
              <a:t>4/08/2024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A35D78-CD8B-F4AB-3A7D-70EDEE404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8C74E5-10D5-D371-13D1-DC0C82C54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31D1-DAE5-44D2-9520-0AC80A48EF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346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5B2F9-F628-413B-85E9-B422DE38A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E72BAC-B994-4BAF-2F85-325EA0660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AEB5D-2249-425C-B4E4-1490026663C6}" type="datetimeFigureOut">
              <a:rPr lang="en-AU" smtClean="0"/>
              <a:t>4/08/2024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D7F302-EECC-72EE-7075-49015714E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791A63-7661-C2C2-110D-C13E23D25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31D1-DAE5-44D2-9520-0AC80A48EF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0177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A04276-287C-0AC1-699D-BC29EB580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AEB5D-2249-425C-B4E4-1490026663C6}" type="datetimeFigureOut">
              <a:rPr lang="en-AU" smtClean="0"/>
              <a:t>4/08/2024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A5C8B-C67D-B531-922D-6C91DD85E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CC61FB-4431-5B28-FE0D-59B1D831D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31D1-DAE5-44D2-9520-0AC80A48EF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1898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35BD3-E94C-AE15-CA70-07237BDED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65FB6-75EC-821B-414B-EABDBDE82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958E8F-2CC5-E088-E18E-4AD749E82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58F9A8-4C06-C8ED-D4C9-A656191A3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AEB5D-2249-425C-B4E4-1490026663C6}" type="datetimeFigureOut">
              <a:rPr lang="en-AU" smtClean="0"/>
              <a:t>4/08/2024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4D75A-CD64-131D-BF52-619DD67A0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38A56F-3535-C9C0-DB8F-CF881BD55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31D1-DAE5-44D2-9520-0AC80A48EF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152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A6D03-965D-E937-46D3-BFE2BABD8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DBCC8F-A2C2-58A5-1DCC-E3263C2E66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EC0FBE-3777-2C02-FAC8-2E1113007A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E40ED-1F39-AA0E-1A42-66DB262A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AEB5D-2249-425C-B4E4-1490026663C6}" type="datetimeFigureOut">
              <a:rPr lang="en-AU" smtClean="0"/>
              <a:t>4/08/2024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09618-A170-5A49-64A4-BF434DC48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01FD20-0E1A-6444-48D3-4BE71C04D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31D1-DAE5-44D2-9520-0AC80A48EF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832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2B497E-7437-E4CE-75E0-9B16790B6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DAC700-C43D-8BE6-13A7-D8E3E9F74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92765-7C70-E138-1451-B2163F9E9D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AEB5D-2249-425C-B4E4-1490026663C6}" type="datetimeFigureOut">
              <a:rPr lang="en-AU" smtClean="0"/>
              <a:t>4/08/2024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47A83-22E8-B3B3-AD69-F3BFA9D4A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78072-B1DA-1E8E-1F81-0BBB9F9974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031D1-DAE5-44D2-9520-0AC80A48EF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780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47D64-FE03-B6A4-A8F7-4EE694512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79153"/>
          </a:xfrm>
        </p:spPr>
        <p:txBody>
          <a:bodyPr/>
          <a:lstStyle/>
          <a:p>
            <a:r>
              <a:rPr lang="en-AU" b="1" dirty="0"/>
              <a:t>St Martin House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5A4A5A-6EB9-7017-7EDE-488C4B0EE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22888"/>
          </a:xfrm>
        </p:spPr>
        <p:txBody>
          <a:bodyPr>
            <a:normAutofit/>
          </a:bodyPr>
          <a:lstStyle/>
          <a:p>
            <a:r>
              <a:rPr lang="en-AU" sz="3200" dirty="0"/>
              <a:t>CONGRATULATIONS to all our</a:t>
            </a:r>
          </a:p>
          <a:p>
            <a:r>
              <a:rPr lang="en-AU" sz="3200" dirty="0" err="1"/>
              <a:t>Semeter</a:t>
            </a:r>
            <a:r>
              <a:rPr lang="en-AU" sz="3200" dirty="0"/>
              <a:t> 1 Academic and SEL Award winners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BA5509-0019-3924-16CD-9CEFED5167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4" y="1016953"/>
            <a:ext cx="2187575" cy="25850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97B0C07-2C1C-821D-F9F6-BEBA92E425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02723" y="1122363"/>
            <a:ext cx="2063692" cy="2585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014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08B2-019E-1785-CA2F-F7686E8D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8073" y="389190"/>
            <a:ext cx="6655854" cy="902200"/>
          </a:xfrm>
        </p:spPr>
        <p:txBody>
          <a:bodyPr>
            <a:normAutofit/>
          </a:bodyPr>
          <a:lstStyle/>
          <a:p>
            <a:pPr algn="ctr"/>
            <a:r>
              <a:rPr lang="en-AU" b="1" dirty="0"/>
              <a:t>St Martin 9 Award winners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35B51B2-B643-DAE1-2B77-5D42D4BBF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729785"/>
              </p:ext>
            </p:extLst>
          </p:nvPr>
        </p:nvGraphicFramePr>
        <p:xfrm>
          <a:off x="2130425" y="1291390"/>
          <a:ext cx="7931150" cy="5182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300">
                  <a:extLst>
                    <a:ext uri="{9D8B030D-6E8A-4147-A177-3AD203B41FA5}">
                      <a16:colId xmlns:a16="http://schemas.microsoft.com/office/drawing/2014/main" val="1296223486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481733040"/>
                    </a:ext>
                  </a:extLst>
                </a:gridCol>
                <a:gridCol w="2984500">
                  <a:extLst>
                    <a:ext uri="{9D8B030D-6E8A-4147-A177-3AD203B41FA5}">
                      <a16:colId xmlns:a16="http://schemas.microsoft.com/office/drawing/2014/main" val="2330637663"/>
                    </a:ext>
                  </a:extLst>
                </a:gridCol>
                <a:gridCol w="2660650">
                  <a:extLst>
                    <a:ext uri="{9D8B030D-6E8A-4147-A177-3AD203B41FA5}">
                      <a16:colId xmlns:a16="http://schemas.microsoft.com/office/drawing/2014/main" val="1263820008"/>
                    </a:ext>
                  </a:extLst>
                </a:gridCol>
              </a:tblGrid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Josie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De Lorenzo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PE Health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1439911789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Josie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De Lorenzo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Food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1658460342"/>
                  </a:ext>
                </a:extLst>
              </a:tr>
              <a:tr h="111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Tess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Fletcher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961638455"/>
                  </a:ext>
                </a:extLst>
              </a:tr>
              <a:tr h="111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Tess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Fletcher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Visual Arts Year 8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2463041664"/>
                  </a:ext>
                </a:extLst>
              </a:tr>
              <a:tr h="111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Tess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Fletcher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Wood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2097051424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Tess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Fletcher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Visual Arts Year 8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2925470854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Tess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Fletcher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Humanities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2463547232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Tess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Fletcher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Religious Education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351371770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Tess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Fletcher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Metal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3401295809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Tess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Fletcher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Wood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257328308"/>
                  </a:ext>
                </a:extLst>
              </a:tr>
              <a:tr h="111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Iva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Gazula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French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1748333219"/>
                  </a:ext>
                </a:extLst>
              </a:tr>
              <a:tr h="111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Iva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Gazula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4011866633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Iva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Gazula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Year 8  ESTEEM Program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254013085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Iva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Gazula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French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108109759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Iva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Gazula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PE Health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1220449785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Iva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Gazula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Metal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4134387804"/>
                  </a:ext>
                </a:extLst>
              </a:tr>
              <a:tr h="111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Rowan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Goon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Religious Education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3452864688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Ryder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Hill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VM Personal Development 12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3098387914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Ryder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Hill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VCE VM Religious Education Year 12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1053946601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Emily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Martin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Science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1758676349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Claire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Plier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2506227132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Claire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Plier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Food Studies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1178859630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Fraser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Sutton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Health and Human Development 3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1922604457"/>
                  </a:ext>
                </a:extLst>
              </a:tr>
              <a:tr h="20473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Sutton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PE Health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9" marR="2579" marT="2579" marB="0" anchor="b"/>
                </a:tc>
                <a:extLst>
                  <a:ext uri="{0D108BD9-81ED-4DB2-BD59-A6C34878D82A}">
                    <a16:rowId xmlns:a16="http://schemas.microsoft.com/office/drawing/2014/main" val="3663845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236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08B2-019E-1785-CA2F-F7686E8D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8073" y="389190"/>
            <a:ext cx="6655854" cy="902200"/>
          </a:xfrm>
        </p:spPr>
        <p:txBody>
          <a:bodyPr>
            <a:normAutofit/>
          </a:bodyPr>
          <a:lstStyle/>
          <a:p>
            <a:pPr algn="ctr"/>
            <a:r>
              <a:rPr lang="en-AU" b="1" dirty="0"/>
              <a:t>St Martin 10 Award winners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4437674-8FF3-653D-A0CE-0181B14B2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064029"/>
              </p:ext>
            </p:extLst>
          </p:nvPr>
        </p:nvGraphicFramePr>
        <p:xfrm>
          <a:off x="2501900" y="1235075"/>
          <a:ext cx="7315200" cy="49906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9389">
                  <a:extLst>
                    <a:ext uri="{9D8B030D-6E8A-4147-A177-3AD203B41FA5}">
                      <a16:colId xmlns:a16="http://schemas.microsoft.com/office/drawing/2014/main" val="1299532097"/>
                    </a:ext>
                  </a:extLst>
                </a:gridCol>
                <a:gridCol w="1156761">
                  <a:extLst>
                    <a:ext uri="{9D8B030D-6E8A-4147-A177-3AD203B41FA5}">
                      <a16:colId xmlns:a16="http://schemas.microsoft.com/office/drawing/2014/main" val="3648780576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3106328737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1667870419"/>
                    </a:ext>
                  </a:extLst>
                </a:gridCol>
              </a:tblGrid>
              <a:tr h="15298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William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Geurts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2448013824"/>
                  </a:ext>
                </a:extLst>
              </a:tr>
              <a:tr h="15298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William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Geurts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PE Health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3300701135"/>
                  </a:ext>
                </a:extLst>
              </a:tr>
              <a:tr h="282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William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Geurts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Metal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2152599583"/>
                  </a:ext>
                </a:extLst>
              </a:tr>
              <a:tr h="282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William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Geurts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Wood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3798922225"/>
                  </a:ext>
                </a:extLst>
              </a:tr>
              <a:tr h="282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Oliver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Keast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VCE VM Y11 Religious Education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2267292766"/>
                  </a:ext>
                </a:extLst>
              </a:tr>
              <a:tr h="282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James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Martin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Geography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1075938794"/>
                  </a:ext>
                </a:extLst>
              </a:tr>
              <a:tr h="282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Joseph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McGuane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Physical Education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968631996"/>
                  </a:ext>
                </a:extLst>
              </a:tr>
              <a:tr h="282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Brodie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Murnane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General Mathematics 3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4066499206"/>
                  </a:ext>
                </a:extLst>
              </a:tr>
              <a:tr h="282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Molly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Murnane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3453884844"/>
                  </a:ext>
                </a:extLst>
              </a:tr>
              <a:tr h="15298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Pearl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Nicholson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2772609107"/>
                  </a:ext>
                </a:extLst>
              </a:tr>
              <a:tr h="282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Pearl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Nicholson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Science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3910296716"/>
                  </a:ext>
                </a:extLst>
              </a:tr>
              <a:tr h="282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Tahlia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Spratling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4248817564"/>
                  </a:ext>
                </a:extLst>
              </a:tr>
              <a:tr h="15298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Archie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Staley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PE Health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1840674047"/>
                  </a:ext>
                </a:extLst>
              </a:tr>
              <a:tr h="15298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Archie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Staley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Humanities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2411926152"/>
                  </a:ext>
                </a:extLst>
              </a:tr>
              <a:tr h="15298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Archie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Staley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1778408227"/>
                  </a:ext>
                </a:extLst>
              </a:tr>
              <a:tr h="15298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Archie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Staley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Media Year 10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3814273317"/>
                  </a:ext>
                </a:extLst>
              </a:tr>
              <a:tr h="15298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Archie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Staley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10 Core RE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720602722"/>
                  </a:ext>
                </a:extLst>
              </a:tr>
              <a:tr h="15298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Xavier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Staley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PE Health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127656496"/>
                  </a:ext>
                </a:extLst>
              </a:tr>
              <a:tr h="15298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Xavier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Staley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Religious Education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1329339460"/>
                  </a:ext>
                </a:extLst>
              </a:tr>
              <a:tr h="282153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Addie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Wilson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4" marR="3554" marT="3554" marB="0" anchor="b"/>
                </a:tc>
                <a:extLst>
                  <a:ext uri="{0D108BD9-81ED-4DB2-BD59-A6C34878D82A}">
                    <a16:rowId xmlns:a16="http://schemas.microsoft.com/office/drawing/2014/main" val="573688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59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08B2-019E-1785-CA2F-F7686E8D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5949" y="1854200"/>
            <a:ext cx="3448577" cy="1880100"/>
          </a:xfrm>
        </p:spPr>
        <p:txBody>
          <a:bodyPr>
            <a:normAutofit/>
          </a:bodyPr>
          <a:lstStyle/>
          <a:p>
            <a:pPr algn="ctr"/>
            <a:r>
              <a:rPr lang="en-AU" b="1" dirty="0"/>
              <a:t>St Martin 11 Award winners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162ADCE-C7D5-29C6-000B-17F9B0A77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36558"/>
              </p:ext>
            </p:extLst>
          </p:nvPr>
        </p:nvGraphicFramePr>
        <p:xfrm>
          <a:off x="507474" y="201195"/>
          <a:ext cx="7599394" cy="6455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1524125347"/>
                    </a:ext>
                  </a:extLst>
                </a:gridCol>
                <a:gridCol w="793750">
                  <a:extLst>
                    <a:ext uri="{9D8B030D-6E8A-4147-A177-3AD203B41FA5}">
                      <a16:colId xmlns:a16="http://schemas.microsoft.com/office/drawing/2014/main" val="1549156957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1957099115"/>
                    </a:ext>
                  </a:extLst>
                </a:gridCol>
                <a:gridCol w="2598290">
                  <a:extLst>
                    <a:ext uri="{9D8B030D-6E8A-4147-A177-3AD203B41FA5}">
                      <a16:colId xmlns:a16="http://schemas.microsoft.com/office/drawing/2014/main" val="3471097748"/>
                    </a:ext>
                  </a:extLst>
                </a:gridCol>
                <a:gridCol w="29054">
                  <a:extLst>
                    <a:ext uri="{9D8B030D-6E8A-4147-A177-3AD203B41FA5}">
                      <a16:colId xmlns:a16="http://schemas.microsoft.com/office/drawing/2014/main" val="2907763854"/>
                    </a:ext>
                  </a:extLst>
                </a:gridCol>
              </a:tblGrid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Nate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Barclay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10 Hands on Learning Program - Numeracy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372130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Lucy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Gravell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Health and Human Development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Academic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extLst>
                  <a:ext uri="{0D108BD9-81ED-4DB2-BD59-A6C34878D82A}">
                    <a16:rowId xmlns:a16="http://schemas.microsoft.com/office/drawing/2014/main" val="3547743282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Lucy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Gravell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Science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extLst>
                  <a:ext uri="{0D108BD9-81ED-4DB2-BD59-A6C34878D82A}">
                    <a16:rowId xmlns:a16="http://schemas.microsoft.com/office/drawing/2014/main" val="2301430853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Lucy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Gravell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Drama - Creating Characters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088614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Lucy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Green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Humanities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223805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Lucy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Green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86658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Ashleigh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Kanoa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643370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Ashleigh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Kanoa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Science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365626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Harry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Long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English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extLst>
                  <a:ext uri="{0D108BD9-81ED-4DB2-BD59-A6C34878D82A}">
                    <a16:rowId xmlns:a16="http://schemas.microsoft.com/office/drawing/2014/main" val="101873130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Harry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Long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extLst>
                  <a:ext uri="{0D108BD9-81ED-4DB2-BD59-A6C34878D82A}">
                    <a16:rowId xmlns:a16="http://schemas.microsoft.com/office/drawing/2014/main" val="3593716853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Harry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Long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Science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extLst>
                  <a:ext uri="{0D108BD9-81ED-4DB2-BD59-A6C34878D82A}">
                    <a16:rowId xmlns:a16="http://schemas.microsoft.com/office/drawing/2014/main" val="3168389274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Harry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Long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Humanities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556479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Harry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Long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French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098781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Harry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Long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Religious Education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886903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Bailey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Moore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Humanities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17298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Montana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Pearse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Religious Education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727702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Sienna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Pearse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Science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274653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Tyla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Powers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Geography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Academic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extLst>
                  <a:ext uri="{0D108BD9-81ED-4DB2-BD59-A6C34878D82A}">
                    <a16:rowId xmlns:a16="http://schemas.microsoft.com/office/drawing/2014/main" val="3514923659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Tyla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Powers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History 1 - Modern History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371986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Tyla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Powers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Religion in Society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722114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Tyla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Powers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Psychology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76927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Tyla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Powers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Food Studies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358237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Flynn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Sullivan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extLst>
                  <a:ext uri="{0D108BD9-81ED-4DB2-BD59-A6C34878D82A}">
                    <a16:rowId xmlns:a16="http://schemas.microsoft.com/office/drawing/2014/main" val="1216577683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Flynn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Sullivan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Visual Arts Year 7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Academic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extLst>
                  <a:ext uri="{0D108BD9-81ED-4DB2-BD59-A6C34878D82A}">
                    <a16:rowId xmlns:a16="http://schemas.microsoft.com/office/drawing/2014/main" val="3469732054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Flynn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Sullivan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Humanities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597533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Flynn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Sullivan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French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746084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Flynn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Sullivan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PE Health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905581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Flynn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Sullivan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Religious Education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484379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Flynn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Sullivan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Metal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7946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Flynn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Sullivan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Wood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7" marR="1827" marT="1827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689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177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08B2-019E-1785-CA2F-F7686E8D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2973" y="1208340"/>
            <a:ext cx="6655854" cy="902200"/>
          </a:xfrm>
        </p:spPr>
        <p:txBody>
          <a:bodyPr>
            <a:normAutofit/>
          </a:bodyPr>
          <a:lstStyle/>
          <a:p>
            <a:pPr algn="ctr"/>
            <a:r>
              <a:rPr lang="en-AU" b="1" dirty="0"/>
              <a:t>St Martin 12 Award winners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1A175A1-31CD-4E99-9709-69C6248686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520409"/>
              </p:ext>
            </p:extLst>
          </p:nvPr>
        </p:nvGraphicFramePr>
        <p:xfrm>
          <a:off x="1847850" y="2579688"/>
          <a:ext cx="8667750" cy="22435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6683">
                  <a:extLst>
                    <a:ext uri="{9D8B030D-6E8A-4147-A177-3AD203B41FA5}">
                      <a16:colId xmlns:a16="http://schemas.microsoft.com/office/drawing/2014/main" val="2762555355"/>
                    </a:ext>
                  </a:extLst>
                </a:gridCol>
                <a:gridCol w="1283317">
                  <a:extLst>
                    <a:ext uri="{9D8B030D-6E8A-4147-A177-3AD203B41FA5}">
                      <a16:colId xmlns:a16="http://schemas.microsoft.com/office/drawing/2014/main" val="1035577833"/>
                    </a:ext>
                  </a:extLst>
                </a:gridCol>
                <a:gridCol w="3238500">
                  <a:extLst>
                    <a:ext uri="{9D8B030D-6E8A-4147-A177-3AD203B41FA5}">
                      <a16:colId xmlns:a16="http://schemas.microsoft.com/office/drawing/2014/main" val="3983057035"/>
                    </a:ext>
                  </a:extLst>
                </a:gridCol>
                <a:gridCol w="2308595">
                  <a:extLst>
                    <a:ext uri="{9D8B030D-6E8A-4147-A177-3AD203B41FA5}">
                      <a16:colId xmlns:a16="http://schemas.microsoft.com/office/drawing/2014/main" val="3043254813"/>
                    </a:ext>
                  </a:extLst>
                </a:gridCol>
                <a:gridCol w="580655">
                  <a:extLst>
                    <a:ext uri="{9D8B030D-6E8A-4147-A177-3AD203B41FA5}">
                      <a16:colId xmlns:a16="http://schemas.microsoft.com/office/drawing/2014/main" val="4015455150"/>
                    </a:ext>
                  </a:extLst>
                </a:gridCol>
              </a:tblGrid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Reagan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Allen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VCE VM Work Related Skills Year 12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612341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Cooper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Grime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Mathematics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640974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Emily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Harrold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Humanities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697818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Lucy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Kierce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Science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508788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Ava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Mende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Music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058810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Gurveer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Pabla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Food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49471201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Gurveer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Pabla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English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164775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Gurveer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Pabla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PE Health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913214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Ted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Sculley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VCE VM Industry Skills Year 11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015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69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08B2-019E-1785-CA2F-F7686E8D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7773" y="281240"/>
            <a:ext cx="6655854" cy="902200"/>
          </a:xfrm>
        </p:spPr>
        <p:txBody>
          <a:bodyPr>
            <a:normAutofit/>
          </a:bodyPr>
          <a:lstStyle/>
          <a:p>
            <a:pPr algn="ctr"/>
            <a:r>
              <a:rPr lang="en-AU" b="1" dirty="0"/>
              <a:t>St Martin 13 Award winners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C903843-E6DC-BCCA-D866-EB21AB362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661625"/>
              </p:ext>
            </p:extLst>
          </p:nvPr>
        </p:nvGraphicFramePr>
        <p:xfrm>
          <a:off x="1393825" y="1309688"/>
          <a:ext cx="9683750" cy="4443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3986">
                  <a:extLst>
                    <a:ext uri="{9D8B030D-6E8A-4147-A177-3AD203B41FA5}">
                      <a16:colId xmlns:a16="http://schemas.microsoft.com/office/drawing/2014/main" val="1128659329"/>
                    </a:ext>
                  </a:extLst>
                </a:gridCol>
                <a:gridCol w="2237602">
                  <a:extLst>
                    <a:ext uri="{9D8B030D-6E8A-4147-A177-3AD203B41FA5}">
                      <a16:colId xmlns:a16="http://schemas.microsoft.com/office/drawing/2014/main" val="2573650398"/>
                    </a:ext>
                  </a:extLst>
                </a:gridCol>
                <a:gridCol w="3597716">
                  <a:extLst>
                    <a:ext uri="{9D8B030D-6E8A-4147-A177-3AD203B41FA5}">
                      <a16:colId xmlns:a16="http://schemas.microsoft.com/office/drawing/2014/main" val="2440405151"/>
                    </a:ext>
                  </a:extLst>
                </a:gridCol>
                <a:gridCol w="1795727">
                  <a:extLst>
                    <a:ext uri="{9D8B030D-6E8A-4147-A177-3AD203B41FA5}">
                      <a16:colId xmlns:a16="http://schemas.microsoft.com/office/drawing/2014/main" val="1585534537"/>
                    </a:ext>
                  </a:extLst>
                </a:gridCol>
                <a:gridCol w="648719">
                  <a:extLst>
                    <a:ext uri="{9D8B030D-6E8A-4147-A177-3AD203B41FA5}">
                      <a16:colId xmlns:a16="http://schemas.microsoft.com/office/drawing/2014/main" val="606581061"/>
                    </a:ext>
                  </a:extLst>
                </a:gridCol>
              </a:tblGrid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Mackenzie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Conroy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VCE VM Industry Skills Year 12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951760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Mackenzie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Conroy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VM Literacy Year 12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653960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Ava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Harris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Certificate III in Allied Health (Year B) 3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41408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Skyla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Macpherson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Religious Education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429027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Lily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McDonald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PE Health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751112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Freya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Palmer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English 3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735769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Freya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Palmer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Certificate III in Sport and Recreation 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209253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Nicholas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Primerano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Science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094707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Dilana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Romeril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English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extLst>
                  <a:ext uri="{0D108BD9-81ED-4DB2-BD59-A6C34878D82A}">
                    <a16:rowId xmlns:a16="http://schemas.microsoft.com/office/drawing/2014/main" val="1180945649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Dilana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Romeril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French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extLst>
                  <a:ext uri="{0D108BD9-81ED-4DB2-BD59-A6C34878D82A}">
                    <a16:rowId xmlns:a16="http://schemas.microsoft.com/office/drawing/2014/main" val="2800392233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Dilana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Romeril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PE Health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extLst>
                  <a:ext uri="{0D108BD9-81ED-4DB2-BD59-A6C34878D82A}">
                    <a16:rowId xmlns:a16="http://schemas.microsoft.com/office/drawing/2014/main" val="261475693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Dilana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Romeril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Mathematics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extLst>
                  <a:ext uri="{0D108BD9-81ED-4DB2-BD59-A6C34878D82A}">
                    <a16:rowId xmlns:a16="http://schemas.microsoft.com/office/drawing/2014/main" val="3208088233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Dilana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Romeril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Religious Education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extLst>
                  <a:ext uri="{0D108BD9-81ED-4DB2-BD59-A6C34878D82A}">
                    <a16:rowId xmlns:a16="http://schemas.microsoft.com/office/drawing/2014/main" val="898148283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Dilana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Romeril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Science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extLst>
                  <a:ext uri="{0D108BD9-81ED-4DB2-BD59-A6C34878D82A}">
                    <a16:rowId xmlns:a16="http://schemas.microsoft.com/office/drawing/2014/main" val="3543073483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Dilana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Romeril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Wood - Design in Furniture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extLst>
                  <a:ext uri="{0D108BD9-81ED-4DB2-BD59-A6C34878D82A}">
                    <a16:rowId xmlns:a16="http://schemas.microsoft.com/office/drawing/2014/main" val="2654911967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Dilana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Romeril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PE Health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523436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Toby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Watson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Visual Arts Year 7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797512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Toby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Watson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Science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70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371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08B2-019E-1785-CA2F-F7686E8D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1523" y="476753"/>
            <a:ext cx="6655854" cy="453021"/>
          </a:xfrm>
        </p:spPr>
        <p:txBody>
          <a:bodyPr>
            <a:noAutofit/>
          </a:bodyPr>
          <a:lstStyle/>
          <a:p>
            <a:pPr algn="ctr"/>
            <a:r>
              <a:rPr lang="en-AU" sz="4000" b="1" dirty="0"/>
              <a:t>St Martin 14 Award winners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1A2E160-C776-BFBC-A8B5-CED386B06F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679429"/>
              </p:ext>
            </p:extLst>
          </p:nvPr>
        </p:nvGraphicFramePr>
        <p:xfrm>
          <a:off x="1403351" y="1158775"/>
          <a:ext cx="9150348" cy="5175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6651">
                  <a:extLst>
                    <a:ext uri="{9D8B030D-6E8A-4147-A177-3AD203B41FA5}">
                      <a16:colId xmlns:a16="http://schemas.microsoft.com/office/drawing/2014/main" val="3856623533"/>
                    </a:ext>
                  </a:extLst>
                </a:gridCol>
                <a:gridCol w="2114352">
                  <a:extLst>
                    <a:ext uri="{9D8B030D-6E8A-4147-A177-3AD203B41FA5}">
                      <a16:colId xmlns:a16="http://schemas.microsoft.com/office/drawing/2014/main" val="4285880467"/>
                    </a:ext>
                  </a:extLst>
                </a:gridCol>
                <a:gridCol w="3399546">
                  <a:extLst>
                    <a:ext uri="{9D8B030D-6E8A-4147-A177-3AD203B41FA5}">
                      <a16:colId xmlns:a16="http://schemas.microsoft.com/office/drawing/2014/main" val="3817833758"/>
                    </a:ext>
                  </a:extLst>
                </a:gridCol>
                <a:gridCol w="1696813">
                  <a:extLst>
                    <a:ext uri="{9D8B030D-6E8A-4147-A177-3AD203B41FA5}">
                      <a16:colId xmlns:a16="http://schemas.microsoft.com/office/drawing/2014/main" val="2829366627"/>
                    </a:ext>
                  </a:extLst>
                </a:gridCol>
                <a:gridCol w="612986">
                  <a:extLst>
                    <a:ext uri="{9D8B030D-6E8A-4147-A177-3AD203B41FA5}">
                      <a16:colId xmlns:a16="http://schemas.microsoft.com/office/drawing/2014/main" val="3207702731"/>
                    </a:ext>
                  </a:extLst>
                </a:gridCol>
              </a:tblGrid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Daisy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Clark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French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33990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Keeley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Gillett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Music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411563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Cora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Houston-Connellan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PE Health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332563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Cora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Houston-Connellan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Science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727977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Aydian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Jeffreys-Surkitt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10 Hands on Learning Program - Whole Day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003781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Aydian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Jeffreys-Surkitt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HOLP Employment Pathways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500986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Aydian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Jeffreys-Surkitt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10 Hands on Learning Program - Physical Education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215019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Aydian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Jeffreys-Surkitt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10 Hands on Learning - Trade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26589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Ainsley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Kick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Humanities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245442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Ainsley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Kick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Food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16857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Caitlin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McDaid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Drama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104916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Caitlin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McDaid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Religious Education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732647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Henry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Sexton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Biology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extLst>
                  <a:ext uri="{0D108BD9-81ED-4DB2-BD59-A6C34878D82A}">
                    <a16:rowId xmlns:a16="http://schemas.microsoft.com/office/drawing/2014/main" val="2859645234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Henry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Sexton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Music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extLst>
                  <a:ext uri="{0D108BD9-81ED-4DB2-BD59-A6C34878D82A}">
                    <a16:rowId xmlns:a16="http://schemas.microsoft.com/office/drawing/2014/main" val="2963869390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Henry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Sexton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11 RE Youth Ministry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extLst>
                  <a:ext uri="{0D108BD9-81ED-4DB2-BD59-A6C34878D82A}">
                    <a16:rowId xmlns:a16="http://schemas.microsoft.com/office/drawing/2014/main" val="2645768204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Henry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Sexton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11 RE Youth Ministry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265780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Henry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Sexton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Biology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336456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Buddy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Smart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Religious Education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10647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Buddy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Smart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Wood - Design in Furniture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575244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Eli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Smart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Geography 3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022348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Scarlett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Watson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Art - Art with Individuality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extLst>
                  <a:ext uri="{0D108BD9-81ED-4DB2-BD59-A6C34878D82A}">
                    <a16:rowId xmlns:a16="http://schemas.microsoft.com/office/drawing/2014/main" val="2049090892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Scarlett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Watson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Humanities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extLst>
                  <a:ext uri="{0D108BD9-81ED-4DB2-BD59-A6C34878D82A}">
                    <a16:rowId xmlns:a16="http://schemas.microsoft.com/office/drawing/2014/main" val="2261694796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Scarlett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Watson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Academic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3" marR="2383" marT="2383" marB="0" anchor="b"/>
                </a:tc>
                <a:extLst>
                  <a:ext uri="{0D108BD9-81ED-4DB2-BD59-A6C34878D82A}">
                    <a16:rowId xmlns:a16="http://schemas.microsoft.com/office/drawing/2014/main" val="1150244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7207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08B2-019E-1785-CA2F-F7686E8D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23" y="166940"/>
            <a:ext cx="6655854" cy="671260"/>
          </a:xfrm>
        </p:spPr>
        <p:txBody>
          <a:bodyPr>
            <a:normAutofit fontScale="90000"/>
          </a:bodyPr>
          <a:lstStyle/>
          <a:p>
            <a:pPr algn="ctr"/>
            <a:r>
              <a:rPr lang="en-AU" b="1" dirty="0"/>
              <a:t>St Martin 15 Award winners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17DDCD-22DD-AF21-8025-B8B9F02AB2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750332"/>
              </p:ext>
            </p:extLst>
          </p:nvPr>
        </p:nvGraphicFramePr>
        <p:xfrm>
          <a:off x="1314450" y="838200"/>
          <a:ext cx="9182099" cy="57094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1478">
                  <a:extLst>
                    <a:ext uri="{9D8B030D-6E8A-4147-A177-3AD203B41FA5}">
                      <a16:colId xmlns:a16="http://schemas.microsoft.com/office/drawing/2014/main" val="3407765905"/>
                    </a:ext>
                  </a:extLst>
                </a:gridCol>
                <a:gridCol w="1787356">
                  <a:extLst>
                    <a:ext uri="{9D8B030D-6E8A-4147-A177-3AD203B41FA5}">
                      <a16:colId xmlns:a16="http://schemas.microsoft.com/office/drawing/2014/main" val="1440948892"/>
                    </a:ext>
                  </a:extLst>
                </a:gridCol>
                <a:gridCol w="2873786">
                  <a:extLst>
                    <a:ext uri="{9D8B030D-6E8A-4147-A177-3AD203B41FA5}">
                      <a16:colId xmlns:a16="http://schemas.microsoft.com/office/drawing/2014/main" val="1194093416"/>
                    </a:ext>
                  </a:extLst>
                </a:gridCol>
                <a:gridCol w="2505802">
                  <a:extLst>
                    <a:ext uri="{9D8B030D-6E8A-4147-A177-3AD203B41FA5}">
                      <a16:colId xmlns:a16="http://schemas.microsoft.com/office/drawing/2014/main" val="861570831"/>
                    </a:ext>
                  </a:extLst>
                </a:gridCol>
                <a:gridCol w="893677">
                  <a:extLst>
                    <a:ext uri="{9D8B030D-6E8A-4147-A177-3AD203B41FA5}">
                      <a16:colId xmlns:a16="http://schemas.microsoft.com/office/drawing/2014/main" val="332095722"/>
                    </a:ext>
                  </a:extLst>
                </a:gridCol>
              </a:tblGrid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Makayla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Austin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Hoops and Nets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extLst>
                  <a:ext uri="{0D108BD9-81ED-4DB2-BD59-A6C34878D82A}">
                    <a16:rowId xmlns:a16="http://schemas.microsoft.com/office/drawing/2014/main" val="1916096555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Makayla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Austin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Humanities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583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Makayla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Austin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Hoops and Nets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868246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Atticus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Benjsson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Music 1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69160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Bella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Boadle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English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383659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Mia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Farrah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Mathematics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extLst>
                  <a:ext uri="{0D108BD9-81ED-4DB2-BD59-A6C34878D82A}">
                    <a16:rowId xmlns:a16="http://schemas.microsoft.com/office/drawing/2014/main" val="2521009021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Mia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Farrah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Science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extLst>
                  <a:ext uri="{0D108BD9-81ED-4DB2-BD59-A6C34878D82A}">
                    <a16:rowId xmlns:a16="http://schemas.microsoft.com/office/drawing/2014/main" val="343713082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Archie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Jones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Humanities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extLst>
                  <a:ext uri="{0D108BD9-81ED-4DB2-BD59-A6C34878D82A}">
                    <a16:rowId xmlns:a16="http://schemas.microsoft.com/office/drawing/2014/main" val="1315667258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Archie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Jones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Year 10 Indonesian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extLst>
                  <a:ext uri="{0D108BD9-81ED-4DB2-BD59-A6C34878D82A}">
                    <a16:rowId xmlns:a16="http://schemas.microsoft.com/office/drawing/2014/main" val="2493580772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Archie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Jones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10 Youth Ministry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extLst>
                  <a:ext uri="{0D108BD9-81ED-4DB2-BD59-A6C34878D82A}">
                    <a16:rowId xmlns:a16="http://schemas.microsoft.com/office/drawing/2014/main" val="2757793218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Archie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Jones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Science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871094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Olivia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Lam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Business Management 3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66406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Liv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McKenzie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History Revolutions 3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126179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Sophie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Mercer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VM Literacy Year 12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155030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Thomas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Sheridan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English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6319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Levi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Stevens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Food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extLst>
                  <a:ext uri="{0D108BD9-81ED-4DB2-BD59-A6C34878D82A}">
                    <a16:rowId xmlns:a16="http://schemas.microsoft.com/office/drawing/2014/main" val="1066040403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Levi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Stevens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Humanities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168283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Ruby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Townsing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Religious Education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Academic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extLst>
                  <a:ext uri="{0D108BD9-81ED-4DB2-BD59-A6C34878D82A}">
                    <a16:rowId xmlns:a16="http://schemas.microsoft.com/office/drawing/2014/main" val="2191559000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Ruby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Townsing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Drama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091192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Ruby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Townsing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PE Health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973666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Ruby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Townsing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Food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08116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Charlee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Watson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Food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Academic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extLst>
                  <a:ext uri="{0D108BD9-81ED-4DB2-BD59-A6C34878D82A}">
                    <a16:rowId xmlns:a16="http://schemas.microsoft.com/office/drawing/2014/main" val="2723264017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Charlee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Watson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French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95" marR="4395" marT="439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285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677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08B2-019E-1785-CA2F-F7686E8D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5818" y="57130"/>
            <a:ext cx="7901981" cy="958870"/>
          </a:xfrm>
        </p:spPr>
        <p:txBody>
          <a:bodyPr>
            <a:normAutofit/>
          </a:bodyPr>
          <a:lstStyle/>
          <a:p>
            <a:pPr algn="ctr"/>
            <a:r>
              <a:rPr lang="en-AU" b="1" dirty="0"/>
              <a:t>St Martin 16 Award winners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0DB45F7-FA85-1CDF-61F9-D26A1A01E9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061842"/>
              </p:ext>
            </p:extLst>
          </p:nvPr>
        </p:nvGraphicFramePr>
        <p:xfrm>
          <a:off x="1000459" y="1135675"/>
          <a:ext cx="10191082" cy="48739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8920">
                  <a:extLst>
                    <a:ext uri="{9D8B030D-6E8A-4147-A177-3AD203B41FA5}">
                      <a16:colId xmlns:a16="http://schemas.microsoft.com/office/drawing/2014/main" val="4111629041"/>
                    </a:ext>
                  </a:extLst>
                </a:gridCol>
                <a:gridCol w="2197655">
                  <a:extLst>
                    <a:ext uri="{9D8B030D-6E8A-4147-A177-3AD203B41FA5}">
                      <a16:colId xmlns:a16="http://schemas.microsoft.com/office/drawing/2014/main" val="383872435"/>
                    </a:ext>
                  </a:extLst>
                </a:gridCol>
                <a:gridCol w="3533483">
                  <a:extLst>
                    <a:ext uri="{9D8B030D-6E8A-4147-A177-3AD203B41FA5}">
                      <a16:colId xmlns:a16="http://schemas.microsoft.com/office/drawing/2014/main" val="1256758030"/>
                    </a:ext>
                  </a:extLst>
                </a:gridCol>
                <a:gridCol w="3081024">
                  <a:extLst>
                    <a:ext uri="{9D8B030D-6E8A-4147-A177-3AD203B41FA5}">
                      <a16:colId xmlns:a16="http://schemas.microsoft.com/office/drawing/2014/main" val="1391426524"/>
                    </a:ext>
                  </a:extLst>
                </a:gridCol>
              </a:tblGrid>
              <a:tr h="37156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Anna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Hodge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Health and Human Development 1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extLst>
                  <a:ext uri="{0D108BD9-81ED-4DB2-BD59-A6C34878D82A}">
                    <a16:rowId xmlns:a16="http://schemas.microsoft.com/office/drawing/2014/main" val="2405101367"/>
                  </a:ext>
                </a:extLst>
              </a:tr>
              <a:tr h="201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 dirty="0">
                          <a:effectLst/>
                        </a:rPr>
                        <a:t>Flynn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 dirty="0">
                          <a:effectLst/>
                        </a:rPr>
                        <a:t>Keast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 dirty="0">
                          <a:effectLst/>
                        </a:rPr>
                        <a:t>Food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 dirty="0">
                          <a:effectLst/>
                        </a:rPr>
                        <a:t>Academic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extLst>
                  <a:ext uri="{0D108BD9-81ED-4DB2-BD59-A6C34878D82A}">
                    <a16:rowId xmlns:a16="http://schemas.microsoft.com/office/drawing/2014/main" val="4171023133"/>
                  </a:ext>
                </a:extLst>
              </a:tr>
              <a:tr h="201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>
                          <a:effectLst/>
                        </a:rPr>
                        <a:t>Holly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>
                          <a:effectLst/>
                        </a:rPr>
                        <a:t>Masterson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 dirty="0">
                          <a:effectLst/>
                        </a:rPr>
                        <a:t>Religious Education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 dirty="0">
                          <a:effectLst/>
                        </a:rPr>
                        <a:t>Academic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extLst>
                  <a:ext uri="{0D108BD9-81ED-4DB2-BD59-A6C34878D82A}">
                    <a16:rowId xmlns:a16="http://schemas.microsoft.com/office/drawing/2014/main" val="2229502960"/>
                  </a:ext>
                </a:extLst>
              </a:tr>
              <a:tr h="37156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Holly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Masterson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English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extLst>
                  <a:ext uri="{0D108BD9-81ED-4DB2-BD59-A6C34878D82A}">
                    <a16:rowId xmlns:a16="http://schemas.microsoft.com/office/drawing/2014/main" val="931714756"/>
                  </a:ext>
                </a:extLst>
              </a:tr>
              <a:tr h="37156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Amilija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Pisak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English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extLst>
                  <a:ext uri="{0D108BD9-81ED-4DB2-BD59-A6C34878D82A}">
                    <a16:rowId xmlns:a16="http://schemas.microsoft.com/office/drawing/2014/main" val="3375704705"/>
                  </a:ext>
                </a:extLst>
              </a:tr>
              <a:tr h="37156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Amilija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Pisak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Humanities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extLst>
                  <a:ext uri="{0D108BD9-81ED-4DB2-BD59-A6C34878D82A}">
                    <a16:rowId xmlns:a16="http://schemas.microsoft.com/office/drawing/2014/main" val="1438643064"/>
                  </a:ext>
                </a:extLst>
              </a:tr>
              <a:tr h="37156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Amilija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Pisak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Textiles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extLst>
                  <a:ext uri="{0D108BD9-81ED-4DB2-BD59-A6C34878D82A}">
                    <a16:rowId xmlns:a16="http://schemas.microsoft.com/office/drawing/2014/main" val="143139549"/>
                  </a:ext>
                </a:extLst>
              </a:tr>
              <a:tr h="201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 dirty="0">
                          <a:effectLst/>
                        </a:rPr>
                        <a:t>Grace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 dirty="0">
                          <a:effectLst/>
                        </a:rPr>
                        <a:t>Sculley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 dirty="0">
                          <a:effectLst/>
                        </a:rPr>
                        <a:t>Food - Cooking for Life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 dirty="0">
                          <a:effectLst/>
                        </a:rPr>
                        <a:t>Academic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extLst>
                  <a:ext uri="{0D108BD9-81ED-4DB2-BD59-A6C34878D82A}">
                    <a16:rowId xmlns:a16="http://schemas.microsoft.com/office/drawing/2014/main" val="1927822784"/>
                  </a:ext>
                </a:extLst>
              </a:tr>
              <a:tr h="201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>
                          <a:effectLst/>
                        </a:rPr>
                        <a:t>Grace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>
                          <a:effectLst/>
                        </a:rPr>
                        <a:t>Sculley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 dirty="0">
                          <a:effectLst/>
                        </a:rPr>
                        <a:t>Humanities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extLst>
                  <a:ext uri="{0D108BD9-81ED-4DB2-BD59-A6C34878D82A}">
                    <a16:rowId xmlns:a16="http://schemas.microsoft.com/office/drawing/2014/main" val="2487855913"/>
                  </a:ext>
                </a:extLst>
              </a:tr>
              <a:tr h="201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>
                          <a:effectLst/>
                        </a:rPr>
                        <a:t>Tiana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>
                          <a:effectLst/>
                        </a:rPr>
                        <a:t>Tisserent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 dirty="0">
                          <a:effectLst/>
                        </a:rPr>
                        <a:t>English 1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AU" sz="1600" b="1" u="none" strike="noStrike" dirty="0">
                          <a:effectLst/>
                        </a:rPr>
                        <a:t>Academic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extLst>
                  <a:ext uri="{0D108BD9-81ED-4DB2-BD59-A6C34878D82A}">
                    <a16:rowId xmlns:a16="http://schemas.microsoft.com/office/drawing/2014/main" val="2563814873"/>
                  </a:ext>
                </a:extLst>
              </a:tr>
              <a:tr h="37156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Tiana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Tisserent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English 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extLst>
                  <a:ext uri="{0D108BD9-81ED-4DB2-BD59-A6C34878D82A}">
                    <a16:rowId xmlns:a16="http://schemas.microsoft.com/office/drawing/2014/main" val="2292509448"/>
                  </a:ext>
                </a:extLst>
              </a:tr>
              <a:tr h="37156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Tiana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Tisserent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History 1 - Modern History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extLst>
                  <a:ext uri="{0D108BD9-81ED-4DB2-BD59-A6C34878D82A}">
                    <a16:rowId xmlns:a16="http://schemas.microsoft.com/office/drawing/2014/main" val="3566600645"/>
                  </a:ext>
                </a:extLst>
              </a:tr>
              <a:tr h="37156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Tiana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Tisserent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Biology 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extLst>
                  <a:ext uri="{0D108BD9-81ED-4DB2-BD59-A6C34878D82A}">
                    <a16:rowId xmlns:a16="http://schemas.microsoft.com/office/drawing/2014/main" val="4255406687"/>
                  </a:ext>
                </a:extLst>
              </a:tr>
              <a:tr h="37156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Tiana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Tisserent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Chemistry 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80" marR="4680" marT="4680" marB="0" anchor="b"/>
                </a:tc>
                <a:extLst>
                  <a:ext uri="{0D108BD9-81ED-4DB2-BD59-A6C34878D82A}">
                    <a16:rowId xmlns:a16="http://schemas.microsoft.com/office/drawing/2014/main" val="1097545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003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08B2-019E-1785-CA2F-F7686E8D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8073" y="389190"/>
            <a:ext cx="6655854" cy="902200"/>
          </a:xfrm>
        </p:spPr>
        <p:txBody>
          <a:bodyPr>
            <a:normAutofit/>
          </a:bodyPr>
          <a:lstStyle/>
          <a:p>
            <a:pPr algn="ctr"/>
            <a:r>
              <a:rPr lang="en-AU" b="1" dirty="0"/>
              <a:t>St Martin 1 Award winners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8C59D1B-71FC-F51B-89B3-1D4D5D6CA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61951"/>
              </p:ext>
            </p:extLst>
          </p:nvPr>
        </p:nvGraphicFramePr>
        <p:xfrm>
          <a:off x="1606730" y="1397726"/>
          <a:ext cx="7832519" cy="44283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9791">
                  <a:extLst>
                    <a:ext uri="{9D8B030D-6E8A-4147-A177-3AD203B41FA5}">
                      <a16:colId xmlns:a16="http://schemas.microsoft.com/office/drawing/2014/main" val="319367747"/>
                    </a:ext>
                  </a:extLst>
                </a:gridCol>
                <a:gridCol w="1689042">
                  <a:extLst>
                    <a:ext uri="{9D8B030D-6E8A-4147-A177-3AD203B41FA5}">
                      <a16:colId xmlns:a16="http://schemas.microsoft.com/office/drawing/2014/main" val="1267479224"/>
                    </a:ext>
                  </a:extLst>
                </a:gridCol>
                <a:gridCol w="2496087">
                  <a:extLst>
                    <a:ext uri="{9D8B030D-6E8A-4147-A177-3AD203B41FA5}">
                      <a16:colId xmlns:a16="http://schemas.microsoft.com/office/drawing/2014/main" val="4165555064"/>
                    </a:ext>
                  </a:extLst>
                </a:gridCol>
                <a:gridCol w="2587599">
                  <a:extLst>
                    <a:ext uri="{9D8B030D-6E8A-4147-A177-3AD203B41FA5}">
                      <a16:colId xmlns:a16="http://schemas.microsoft.com/office/drawing/2014/main" val="2633036946"/>
                    </a:ext>
                  </a:extLst>
                </a:gridCol>
              </a:tblGrid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Tom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Alsop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English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817546867"/>
                  </a:ext>
                </a:extLst>
              </a:tr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Paul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Armeni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Year 8  ESTEEM Program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251859461"/>
                  </a:ext>
                </a:extLst>
              </a:tr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Londyn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Askwith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Indonesian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365454565"/>
                  </a:ext>
                </a:extLst>
              </a:tr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Londyn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Askwith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8 Information Technology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456599222"/>
                  </a:ext>
                </a:extLst>
              </a:tr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Londyn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Askwith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Religious Education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139054411"/>
                  </a:ext>
                </a:extLst>
              </a:tr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Darcy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Birkin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8 Information Technology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401531318"/>
                  </a:ext>
                </a:extLst>
              </a:tr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Samuel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Brown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English 1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280077244"/>
                  </a:ext>
                </a:extLst>
              </a:tr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Jasper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Garner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English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991523494"/>
                  </a:ext>
                </a:extLst>
              </a:tr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Jasper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Garner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Humanities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501628244"/>
                  </a:ext>
                </a:extLst>
              </a:tr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Ella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Grant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Humanities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01207605"/>
                  </a:ext>
                </a:extLst>
              </a:tr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Riley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Kelly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PE Health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684893999"/>
                  </a:ext>
                </a:extLst>
              </a:tr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Lucy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Kierce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Religious Education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852570175"/>
                  </a:ext>
                </a:extLst>
              </a:tr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Bella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Mahar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Physical Education 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00969662"/>
                  </a:ext>
                </a:extLst>
              </a:tr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Denny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Mahar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Science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161890173"/>
                  </a:ext>
                </a:extLst>
              </a:tr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Harry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Mahar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Indonesian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905907786"/>
                  </a:ext>
                </a:extLst>
              </a:tr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Macey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McQuie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Humanities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659939314"/>
                  </a:ext>
                </a:extLst>
              </a:tr>
              <a:tr h="26048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Abby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Thorne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Physical Education 3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 dirty="0">
                          <a:effectLst/>
                        </a:rPr>
                        <a:t>SEL Personal Growth Award</a:t>
                      </a:r>
                      <a:endParaRPr lang="en-A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084667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615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08B2-019E-1785-CA2F-F7686E8D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8073" y="389190"/>
            <a:ext cx="6655854" cy="902200"/>
          </a:xfrm>
        </p:spPr>
        <p:txBody>
          <a:bodyPr>
            <a:normAutofit/>
          </a:bodyPr>
          <a:lstStyle/>
          <a:p>
            <a:pPr algn="ctr"/>
            <a:r>
              <a:rPr lang="en-AU" b="1" dirty="0"/>
              <a:t>St Martin 2 Award winners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6DFB8C8-5A3E-87E4-D87D-080C2BD1CF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339223"/>
              </p:ext>
            </p:extLst>
          </p:nvPr>
        </p:nvGraphicFramePr>
        <p:xfrm>
          <a:off x="392113" y="1253327"/>
          <a:ext cx="5416550" cy="4751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2894">
                  <a:extLst>
                    <a:ext uri="{9D8B030D-6E8A-4147-A177-3AD203B41FA5}">
                      <a16:colId xmlns:a16="http://schemas.microsoft.com/office/drawing/2014/main" val="746401277"/>
                    </a:ext>
                  </a:extLst>
                </a:gridCol>
                <a:gridCol w="662649">
                  <a:extLst>
                    <a:ext uri="{9D8B030D-6E8A-4147-A177-3AD203B41FA5}">
                      <a16:colId xmlns:a16="http://schemas.microsoft.com/office/drawing/2014/main" val="1861135555"/>
                    </a:ext>
                  </a:extLst>
                </a:gridCol>
                <a:gridCol w="1912571">
                  <a:extLst>
                    <a:ext uri="{9D8B030D-6E8A-4147-A177-3AD203B41FA5}">
                      <a16:colId xmlns:a16="http://schemas.microsoft.com/office/drawing/2014/main" val="7036303"/>
                    </a:ext>
                  </a:extLst>
                </a:gridCol>
                <a:gridCol w="2108436">
                  <a:extLst>
                    <a:ext uri="{9D8B030D-6E8A-4147-A177-3AD203B41FA5}">
                      <a16:colId xmlns:a16="http://schemas.microsoft.com/office/drawing/2014/main" val="2237703632"/>
                    </a:ext>
                  </a:extLst>
                </a:gridCol>
              </a:tblGrid>
              <a:tr h="226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Laura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Bylsma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2861348706"/>
                  </a:ext>
                </a:extLst>
              </a:tr>
              <a:tr h="12253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Bylsma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2052584980"/>
                  </a:ext>
                </a:extLst>
              </a:tr>
              <a:tr h="12253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Bylsma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559400043"/>
                  </a:ext>
                </a:extLst>
              </a:tr>
              <a:tr h="12253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Bylsma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2804769623"/>
                  </a:ext>
                </a:extLst>
              </a:tr>
              <a:tr h="226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Bylsma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Drama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2430347551"/>
                  </a:ext>
                </a:extLst>
              </a:tr>
              <a:tr h="226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Bylsma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Visual Arts Year 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2831717166"/>
                  </a:ext>
                </a:extLst>
              </a:tr>
              <a:tr h="226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Bylsma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3637794819"/>
                  </a:ext>
                </a:extLst>
              </a:tr>
              <a:tr h="226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Bylsma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Indonesian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3428557554"/>
                  </a:ext>
                </a:extLst>
              </a:tr>
              <a:tr h="226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Bylsma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1084131413"/>
                  </a:ext>
                </a:extLst>
              </a:tr>
              <a:tr h="226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Noah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Bylsma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Religious Education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3035519006"/>
                  </a:ext>
                </a:extLst>
              </a:tr>
              <a:tr h="226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Heidi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Erwin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Certificate of Religious Education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3773520867"/>
                  </a:ext>
                </a:extLst>
              </a:tr>
              <a:tr h="226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Heidi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Erwin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Biology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1952055327"/>
                  </a:ext>
                </a:extLst>
              </a:tr>
              <a:tr h="226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Heidi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Erwin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Psychology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630202788"/>
                  </a:ext>
                </a:extLst>
              </a:tr>
              <a:tr h="12253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Isabella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Fensling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Food - Cooking for Life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2804587847"/>
                  </a:ext>
                </a:extLst>
              </a:tr>
              <a:tr h="12253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Isabella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Fensling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3561870432"/>
                  </a:ext>
                </a:extLst>
              </a:tr>
              <a:tr h="122539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Isabella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Fensling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3406118902"/>
                  </a:ext>
                </a:extLst>
              </a:tr>
              <a:tr h="226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Isabella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Fensling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2952237127"/>
                  </a:ext>
                </a:extLst>
              </a:tr>
              <a:tr h="226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Isabella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Fensling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Biology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1091344301"/>
                  </a:ext>
                </a:extLst>
              </a:tr>
              <a:tr h="226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Madi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Gale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3552617891"/>
                  </a:ext>
                </a:extLst>
              </a:tr>
              <a:tr h="226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Madi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Gale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1576518320"/>
                  </a:ext>
                </a:extLst>
              </a:tr>
              <a:tr h="226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Madi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Gale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8 Information Technology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3423191768"/>
                  </a:ext>
                </a:extLst>
              </a:tr>
              <a:tr h="22600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Madi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Gale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Religious Education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47" marR="2847" marT="2847" marB="0" anchor="b"/>
                </a:tc>
                <a:extLst>
                  <a:ext uri="{0D108BD9-81ED-4DB2-BD59-A6C34878D82A}">
                    <a16:rowId xmlns:a16="http://schemas.microsoft.com/office/drawing/2014/main" val="3708088598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ABC95A1-D867-7720-9030-FBA1D40EE9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391763"/>
              </p:ext>
            </p:extLst>
          </p:nvPr>
        </p:nvGraphicFramePr>
        <p:xfrm>
          <a:off x="6165850" y="1291390"/>
          <a:ext cx="5416549" cy="4761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2894">
                  <a:extLst>
                    <a:ext uri="{9D8B030D-6E8A-4147-A177-3AD203B41FA5}">
                      <a16:colId xmlns:a16="http://schemas.microsoft.com/office/drawing/2014/main" val="1168213690"/>
                    </a:ext>
                  </a:extLst>
                </a:gridCol>
                <a:gridCol w="1168051">
                  <a:extLst>
                    <a:ext uri="{9D8B030D-6E8A-4147-A177-3AD203B41FA5}">
                      <a16:colId xmlns:a16="http://schemas.microsoft.com/office/drawing/2014/main" val="2417673523"/>
                    </a:ext>
                  </a:extLst>
                </a:gridCol>
                <a:gridCol w="1464555">
                  <a:extLst>
                    <a:ext uri="{9D8B030D-6E8A-4147-A177-3AD203B41FA5}">
                      <a16:colId xmlns:a16="http://schemas.microsoft.com/office/drawing/2014/main" val="1012191705"/>
                    </a:ext>
                  </a:extLst>
                </a:gridCol>
                <a:gridCol w="2051049">
                  <a:extLst>
                    <a:ext uri="{9D8B030D-6E8A-4147-A177-3AD203B41FA5}">
                      <a16:colId xmlns:a16="http://schemas.microsoft.com/office/drawing/2014/main" val="1748491294"/>
                    </a:ext>
                  </a:extLst>
                </a:gridCol>
              </a:tblGrid>
              <a:tr h="23047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Aidan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Hughes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1991231007"/>
                  </a:ext>
                </a:extLst>
              </a:tr>
              <a:tr h="12496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Bronte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Jarvis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3091701820"/>
                  </a:ext>
                </a:extLst>
              </a:tr>
              <a:tr h="12496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Bronte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Jarvis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98585718"/>
                  </a:ext>
                </a:extLst>
              </a:tr>
              <a:tr h="23047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Evie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 err="1">
                          <a:effectLst/>
                        </a:rPr>
                        <a:t>Marnica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11 RE Youth Ministry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4112506149"/>
                  </a:ext>
                </a:extLst>
              </a:tr>
              <a:tr h="23047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Evie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Marnica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Psychology 1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4204105818"/>
                  </a:ext>
                </a:extLst>
              </a:tr>
              <a:tr h="12496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Jameson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Reus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2571183962"/>
                  </a:ext>
                </a:extLst>
              </a:tr>
              <a:tr h="23047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Jameson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Reus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Metal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3723768455"/>
                  </a:ext>
                </a:extLst>
              </a:tr>
              <a:tr h="23047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Jameson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Reus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Wood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745800774"/>
                  </a:ext>
                </a:extLst>
              </a:tr>
              <a:tr h="12496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Lachlan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Reus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1783979669"/>
                  </a:ext>
                </a:extLst>
              </a:tr>
              <a:tr h="12496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Lachlan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Reus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Science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2898204648"/>
                  </a:ext>
                </a:extLst>
              </a:tr>
              <a:tr h="23047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Lachlan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Reus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Systems Engineering 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4060717150"/>
                  </a:ext>
                </a:extLst>
              </a:tr>
              <a:tr h="12496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Wilkinson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PE Health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1158887052"/>
                  </a:ext>
                </a:extLst>
              </a:tr>
              <a:tr h="12496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Wilkinson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Mathematics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Academic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3819766297"/>
                  </a:ext>
                </a:extLst>
              </a:tr>
              <a:tr h="12496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Wilkinson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Academic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802212497"/>
                  </a:ext>
                </a:extLst>
              </a:tr>
              <a:tr h="23047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Wilkinson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Drama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124346159"/>
                  </a:ext>
                </a:extLst>
              </a:tr>
              <a:tr h="23047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Wilkinson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Music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984099010"/>
                  </a:ext>
                </a:extLst>
              </a:tr>
              <a:tr h="23047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Wilkinson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Indonesian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263401194"/>
                  </a:ext>
                </a:extLst>
              </a:tr>
              <a:tr h="23047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Wilkinson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2148512104"/>
                  </a:ext>
                </a:extLst>
              </a:tr>
              <a:tr h="23047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Wilkinson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1235305663"/>
                  </a:ext>
                </a:extLst>
              </a:tr>
              <a:tr h="23047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Wilkinson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Textiles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1489910711"/>
                  </a:ext>
                </a:extLst>
              </a:tr>
              <a:tr h="12496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Chenoa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Williams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Psychology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Academic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3553436691"/>
                  </a:ext>
                </a:extLst>
              </a:tr>
              <a:tr h="23047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Chenoa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Williams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Biology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1632641650"/>
                  </a:ext>
                </a:extLst>
              </a:tr>
              <a:tr h="23047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Chenoa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Williams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Psychology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3" marR="2903" marT="2903" marB="0" anchor="b"/>
                </a:tc>
                <a:extLst>
                  <a:ext uri="{0D108BD9-81ED-4DB2-BD59-A6C34878D82A}">
                    <a16:rowId xmlns:a16="http://schemas.microsoft.com/office/drawing/2014/main" val="1122298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687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08B2-019E-1785-CA2F-F7686E8D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2400" y="179640"/>
            <a:ext cx="6655854" cy="902200"/>
          </a:xfrm>
        </p:spPr>
        <p:txBody>
          <a:bodyPr>
            <a:normAutofit/>
          </a:bodyPr>
          <a:lstStyle/>
          <a:p>
            <a:pPr algn="ctr"/>
            <a:r>
              <a:rPr lang="en-AU" b="1" dirty="0"/>
              <a:t>St Martin 3 Award winners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E74A8F1-749E-5F0C-1E0A-9D650F4967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943335"/>
              </p:ext>
            </p:extLst>
          </p:nvPr>
        </p:nvGraphicFramePr>
        <p:xfrm>
          <a:off x="2692400" y="1164390"/>
          <a:ext cx="6578600" cy="5176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0129">
                  <a:extLst>
                    <a:ext uri="{9D8B030D-6E8A-4147-A177-3AD203B41FA5}">
                      <a16:colId xmlns:a16="http://schemas.microsoft.com/office/drawing/2014/main" val="1864088480"/>
                    </a:ext>
                  </a:extLst>
                </a:gridCol>
                <a:gridCol w="1051097">
                  <a:extLst>
                    <a:ext uri="{9D8B030D-6E8A-4147-A177-3AD203B41FA5}">
                      <a16:colId xmlns:a16="http://schemas.microsoft.com/office/drawing/2014/main" val="1335209010"/>
                    </a:ext>
                  </a:extLst>
                </a:gridCol>
                <a:gridCol w="2432524">
                  <a:extLst>
                    <a:ext uri="{9D8B030D-6E8A-4147-A177-3AD203B41FA5}">
                      <a16:colId xmlns:a16="http://schemas.microsoft.com/office/drawing/2014/main" val="108939821"/>
                    </a:ext>
                  </a:extLst>
                </a:gridCol>
                <a:gridCol w="2204850">
                  <a:extLst>
                    <a:ext uri="{9D8B030D-6E8A-4147-A177-3AD203B41FA5}">
                      <a16:colId xmlns:a16="http://schemas.microsoft.com/office/drawing/2014/main" val="3022049838"/>
                    </a:ext>
                  </a:extLst>
                </a:gridCol>
              </a:tblGrid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Felix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Birchmeier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Mathematics Advanced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3021458221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Meg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Cahir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Certificate III in Sport and Recreation 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145667264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Meg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Cahir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VCE VM Literacy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1548182715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Meg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Cahir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VM Personal Development Year 11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3961934374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Toby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Carroll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Humanities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2320604883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Toby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Carroll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Science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1530261571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Savannah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Dalby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Business Management 1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2690851321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Savannah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Dalby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Religion in Society 1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15970340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Layla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Edwards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English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3830948451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Layla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Edwards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Indonesian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1221251379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Layla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Edwards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Mathematics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3072236089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Georgie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Filmer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Mathematics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213795990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Olivia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Filmer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English Language 3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3002088805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Tom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Flavelle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Humanities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2637743830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Tom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Flavelle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Wood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1069253853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Aidan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Grant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English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3431341743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Aidan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Grant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Year 8  ESTEEM Program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1670137686"/>
                  </a:ext>
                </a:extLst>
              </a:tr>
              <a:tr h="8566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Emily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Hodge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Religious Education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Academic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3888320926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Emily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Hodge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Music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1248852075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Emily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Hodge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French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3863024161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Emily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Hodge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PE Health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2999265436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Jude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Lawrance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Year 8  ESTEEM Program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860302155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Zakiah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Lee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Drama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2072811891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Zakiah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Lee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Indonesian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3403729737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Zakiah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Lee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Food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3346812865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Hannah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Williams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Mathematics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4076317349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Hannah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Williams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PE Health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4149958327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Hannah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Williams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10 Youth Ministry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0" marR="1990" marT="1990" marB="0" anchor="b"/>
                </a:tc>
                <a:extLst>
                  <a:ext uri="{0D108BD9-81ED-4DB2-BD59-A6C34878D82A}">
                    <a16:rowId xmlns:a16="http://schemas.microsoft.com/office/drawing/2014/main" val="3985217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981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08B2-019E-1785-CA2F-F7686E8D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3699" y="2006600"/>
            <a:ext cx="3340101" cy="1517650"/>
          </a:xfrm>
        </p:spPr>
        <p:txBody>
          <a:bodyPr>
            <a:normAutofit fontScale="90000"/>
          </a:bodyPr>
          <a:lstStyle/>
          <a:p>
            <a:pPr algn="ctr"/>
            <a:r>
              <a:rPr lang="en-AU" b="1" dirty="0"/>
              <a:t>St Martin 4 Award winners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E04F08D-96EA-44F9-748A-465AF5CCB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350319"/>
              </p:ext>
            </p:extLst>
          </p:nvPr>
        </p:nvGraphicFramePr>
        <p:xfrm>
          <a:off x="838200" y="215900"/>
          <a:ext cx="7010400" cy="62537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300">
                  <a:extLst>
                    <a:ext uri="{9D8B030D-6E8A-4147-A177-3AD203B41FA5}">
                      <a16:colId xmlns:a16="http://schemas.microsoft.com/office/drawing/2014/main" val="453176153"/>
                    </a:ext>
                  </a:extLst>
                </a:gridCol>
                <a:gridCol w="1212850">
                  <a:extLst>
                    <a:ext uri="{9D8B030D-6E8A-4147-A177-3AD203B41FA5}">
                      <a16:colId xmlns:a16="http://schemas.microsoft.com/office/drawing/2014/main" val="2396476888"/>
                    </a:ext>
                  </a:extLst>
                </a:gridCol>
                <a:gridCol w="2565400">
                  <a:extLst>
                    <a:ext uri="{9D8B030D-6E8A-4147-A177-3AD203B41FA5}">
                      <a16:colId xmlns:a16="http://schemas.microsoft.com/office/drawing/2014/main" val="3935490275"/>
                    </a:ext>
                  </a:extLst>
                </a:gridCol>
                <a:gridCol w="2355850">
                  <a:extLst>
                    <a:ext uri="{9D8B030D-6E8A-4147-A177-3AD203B41FA5}">
                      <a16:colId xmlns:a16="http://schemas.microsoft.com/office/drawing/2014/main" val="2698021912"/>
                    </a:ext>
                  </a:extLst>
                </a:gridCol>
              </a:tblGrid>
              <a:tr h="136525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Tom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East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3328766597"/>
                  </a:ext>
                </a:extLst>
              </a:tr>
              <a:tr h="9845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Tom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East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Music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1874188570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Tom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East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2850813635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Connor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Fletcher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3694682032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Connor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Fletcher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Humanities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3950560998"/>
                  </a:ext>
                </a:extLst>
              </a:tr>
              <a:tr h="9845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Nikita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Goossens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Humanities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3848492830"/>
                  </a:ext>
                </a:extLst>
              </a:tr>
              <a:tr h="9845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Lochie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Hutchinson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Humanities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3826259475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Lochie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Hutchinson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Footy Codes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4043001553"/>
                  </a:ext>
                </a:extLst>
              </a:tr>
              <a:tr h="9845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Kylan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Jans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Chemistry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817988866"/>
                  </a:ext>
                </a:extLst>
              </a:tr>
              <a:tr h="9845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Kylan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Jans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Indonesian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1158148254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Kylan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Jans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Mathematical Methods (CAS)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3622717737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Kylan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Jans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Mathematics Unit 4 Gen Maths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3247463191"/>
                  </a:ext>
                </a:extLst>
              </a:tr>
              <a:tr h="9845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Kylan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Jans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Religion in Society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Academic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2696131907"/>
                  </a:ext>
                </a:extLst>
              </a:tr>
              <a:tr h="9845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Kylan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Jans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Physical Education 3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1467670732"/>
                  </a:ext>
                </a:extLst>
              </a:tr>
              <a:tr h="9845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Luke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Jans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Humanities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3634164126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Ruby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Looney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Science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3129264457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Cameron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Lucas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Mathematics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3476941607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Connor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McKenzie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Visual Arts Year 8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1628201108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Connor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McKenzie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Indonesian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1353765297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Connor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McKenzie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Mathematics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3845321091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Harry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Pelly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PE Health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908090441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Eva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Robertson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Year 8  ESTEEM Program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4268630178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Eva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Robertson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3598917371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Eva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Robertson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PE Health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1237966745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Eva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Robertson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Religious Education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1760475779"/>
                  </a:ext>
                </a:extLst>
              </a:tr>
              <a:tr h="9845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Walker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Foundation Maths Unit 3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1259821510"/>
                  </a:ext>
                </a:extLst>
              </a:tr>
              <a:tr h="9845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Alira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Wallesz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Food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Academic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2353726507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Alira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Wallesz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French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4026886457"/>
                  </a:ext>
                </a:extLst>
              </a:tr>
              <a:tr h="181577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Alira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 err="1">
                          <a:effectLst/>
                        </a:rPr>
                        <a:t>Wallesz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7" marR="2287" marT="2287" marB="0" anchor="b"/>
                </a:tc>
                <a:extLst>
                  <a:ext uri="{0D108BD9-81ED-4DB2-BD59-A6C34878D82A}">
                    <a16:rowId xmlns:a16="http://schemas.microsoft.com/office/drawing/2014/main" val="1191259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96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08B2-019E-1785-CA2F-F7686E8D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0563" y="2087145"/>
            <a:ext cx="4210242" cy="2110205"/>
          </a:xfrm>
        </p:spPr>
        <p:txBody>
          <a:bodyPr>
            <a:normAutofit/>
          </a:bodyPr>
          <a:lstStyle/>
          <a:p>
            <a:pPr algn="ctr"/>
            <a:r>
              <a:rPr lang="en-AU" b="1" dirty="0"/>
              <a:t>St Martin 5</a:t>
            </a:r>
            <a:br>
              <a:rPr lang="en-AU" b="1" dirty="0"/>
            </a:br>
            <a:r>
              <a:rPr lang="en-AU" b="1" dirty="0"/>
              <a:t> Award winners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E438E37-81E6-249D-9AB2-9B305E2FA8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092206"/>
              </p:ext>
            </p:extLst>
          </p:nvPr>
        </p:nvGraphicFramePr>
        <p:xfrm>
          <a:off x="171451" y="90842"/>
          <a:ext cx="7467599" cy="66763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8999">
                  <a:extLst>
                    <a:ext uri="{9D8B030D-6E8A-4147-A177-3AD203B41FA5}">
                      <a16:colId xmlns:a16="http://schemas.microsoft.com/office/drawing/2014/main" val="2696467168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32985911"/>
                    </a:ext>
                  </a:extLst>
                </a:gridCol>
                <a:gridCol w="3175000">
                  <a:extLst>
                    <a:ext uri="{9D8B030D-6E8A-4147-A177-3AD203B41FA5}">
                      <a16:colId xmlns:a16="http://schemas.microsoft.com/office/drawing/2014/main" val="2569934441"/>
                    </a:ext>
                  </a:extLst>
                </a:gridCol>
                <a:gridCol w="2317750">
                  <a:extLst>
                    <a:ext uri="{9D8B030D-6E8A-4147-A177-3AD203B41FA5}">
                      <a16:colId xmlns:a16="http://schemas.microsoft.com/office/drawing/2014/main" val="4016494266"/>
                    </a:ext>
                  </a:extLst>
                </a:gridCol>
              </a:tblGrid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Fletcher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Armstrong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2399208443"/>
                  </a:ext>
                </a:extLst>
              </a:tr>
              <a:tr h="863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Lucy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Bennett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Drama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3510217360"/>
                  </a:ext>
                </a:extLst>
              </a:tr>
              <a:tr h="863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Lucy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Bennett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963587612"/>
                  </a:ext>
                </a:extLst>
              </a:tr>
              <a:tr h="863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Lucy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Bennett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Indonesian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360678778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Lucy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Bennett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Drama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1394675338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Lucy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Bennett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7 English Enrichment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181354876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Lucy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Bennett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2130730375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Lucy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Bennett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PE Health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1989462472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Lucy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Bennett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Religious Education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3166123752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Sienna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Cahir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Visual Arts Year 8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2387375346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Sienna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Cahir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Year 8  ESTEEM Program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148340768"/>
                  </a:ext>
                </a:extLst>
              </a:tr>
              <a:tr h="863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Caden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Clark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Footy Codes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3155925381"/>
                  </a:ext>
                </a:extLst>
              </a:tr>
              <a:tr h="863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Caden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Clark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PE Health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448700561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Caden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Clark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353352358"/>
                  </a:ext>
                </a:extLst>
              </a:tr>
              <a:tr h="863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Axel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Durham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Religion in Society 1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2761155884"/>
                  </a:ext>
                </a:extLst>
              </a:tr>
              <a:tr h="863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Axel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Durham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Geography 3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1111806051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Axel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Durham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French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356137686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Maddi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Hart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10 Core RE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820222786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Maddi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Hart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Wood - Furniture Design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1943931344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Ella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Mende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Biology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2793502189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Ella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Mende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Health and Human Development 3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2728778215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Lucy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Spratling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Product Design and Technology - Textiles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Academic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4155792885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Lucy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Spratling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Food Studies 3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3784617810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Lucy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Spratling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Product Design and Technology - Textiles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2343149406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Patrick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Warfe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10 HOLP - Collaborative Learning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2729626253"/>
                  </a:ext>
                </a:extLst>
              </a:tr>
              <a:tr h="863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Sienna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Webb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 3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2097583886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Sienna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Webb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Psychology 3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3222962315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Harper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Whelan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4060975521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Milla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Whelan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Humanities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3707980191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Milla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Whelan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Science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533866074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Milla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Whelan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Wood - Design in Furniture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05" marR="2005" marT="2005" marB="0" anchor="b"/>
                </a:tc>
                <a:extLst>
                  <a:ext uri="{0D108BD9-81ED-4DB2-BD59-A6C34878D82A}">
                    <a16:rowId xmlns:a16="http://schemas.microsoft.com/office/drawing/2014/main" val="3885915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509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08B2-019E-1785-CA2F-F7686E8D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368" y="185990"/>
            <a:ext cx="6655854" cy="436978"/>
          </a:xfrm>
        </p:spPr>
        <p:txBody>
          <a:bodyPr>
            <a:noAutofit/>
          </a:bodyPr>
          <a:lstStyle/>
          <a:p>
            <a:pPr algn="ctr"/>
            <a:r>
              <a:rPr lang="en-AU" b="1" dirty="0"/>
              <a:t>St Martin 6 Award winners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64F3D2-2888-6DF2-AEDB-2A4CF8644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013311"/>
              </p:ext>
            </p:extLst>
          </p:nvPr>
        </p:nvGraphicFramePr>
        <p:xfrm>
          <a:off x="279400" y="996336"/>
          <a:ext cx="5765800" cy="4670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77938441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1050991704"/>
                    </a:ext>
                  </a:extLst>
                </a:gridCol>
                <a:gridCol w="1987550">
                  <a:extLst>
                    <a:ext uri="{9D8B030D-6E8A-4147-A177-3AD203B41FA5}">
                      <a16:colId xmlns:a16="http://schemas.microsoft.com/office/drawing/2014/main" val="4251282597"/>
                    </a:ext>
                  </a:extLst>
                </a:gridCol>
                <a:gridCol w="1936750">
                  <a:extLst>
                    <a:ext uri="{9D8B030D-6E8A-4147-A177-3AD203B41FA5}">
                      <a16:colId xmlns:a16="http://schemas.microsoft.com/office/drawing/2014/main" val="1065714884"/>
                    </a:ext>
                  </a:extLst>
                </a:gridCol>
              </a:tblGrid>
              <a:tr h="19549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Claire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Ali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PE Health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Academic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2888825142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Claire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Ali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Humanities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Academic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2157570172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Claire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Ali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French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1135192077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Claire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Ali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Mathematics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4219801054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Claire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Ali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PE Health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2277197774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Claire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Ali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Religious Education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3729614711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Claire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Ali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Metal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475512754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Aila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Bergstrand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Certificate III in Allied Health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2256519173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Emily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Brown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Year 8  ESTEEM Program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1911016465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Isabella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Brown-Kenyon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Mathematics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1154713494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Isabella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Brown-Kenyon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10 Youth Ministry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1504514365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Isabella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Brown-Kenyon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Science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3067615452"/>
                  </a:ext>
                </a:extLst>
              </a:tr>
              <a:tr h="13320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Olivia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Coulter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10 Core RE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Academic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2283810975"/>
                  </a:ext>
                </a:extLst>
              </a:tr>
              <a:tr h="13320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Ava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Cray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8 Information Technology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Academic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3152088147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Ava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Cray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Drama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4244691319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Ava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Cray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French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4162152733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Annabel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Dove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Food Studies 3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1266603567"/>
                  </a:ext>
                </a:extLst>
              </a:tr>
              <a:tr h="13320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Freddy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Gibson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Drama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Academic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1387038749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Freddy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Gibson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Drama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68291849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Freddy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Gibson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Textiles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237601878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9F8291B-A422-882E-0BBE-E5FF815A2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013965"/>
              </p:ext>
            </p:extLst>
          </p:nvPr>
        </p:nvGraphicFramePr>
        <p:xfrm>
          <a:off x="6208294" y="1394872"/>
          <a:ext cx="5653506" cy="35962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4957">
                  <a:extLst>
                    <a:ext uri="{9D8B030D-6E8A-4147-A177-3AD203B41FA5}">
                      <a16:colId xmlns:a16="http://schemas.microsoft.com/office/drawing/2014/main" val="3023725153"/>
                    </a:ext>
                  </a:extLst>
                </a:gridCol>
                <a:gridCol w="945199">
                  <a:extLst>
                    <a:ext uri="{9D8B030D-6E8A-4147-A177-3AD203B41FA5}">
                      <a16:colId xmlns:a16="http://schemas.microsoft.com/office/drawing/2014/main" val="3592638144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4090097692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1210169612"/>
                    </a:ext>
                  </a:extLst>
                </a:gridCol>
              </a:tblGrid>
              <a:tr h="28152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Ethan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 err="1">
                          <a:effectLst/>
                        </a:rPr>
                        <a:t>Grima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Mathematics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382027041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Ethan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 err="1">
                          <a:effectLst/>
                        </a:rPr>
                        <a:t>Grima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PE Health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1116997984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Mitchell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Powers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Humanities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52551103"/>
                  </a:ext>
                </a:extLst>
              </a:tr>
              <a:tr h="244503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Mitchell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Powers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Mathematics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326095905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Mitchell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Powers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Religious Education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227394154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Mitchell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Powers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Science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3964205223"/>
                  </a:ext>
                </a:extLst>
              </a:tr>
              <a:tr h="192543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Liza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Sheridan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Psychology 1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Academic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3250894617"/>
                  </a:ext>
                </a:extLst>
              </a:tr>
              <a:tr h="192543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Liza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Sheridan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Religion in Society 1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Academic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1936722286"/>
                  </a:ext>
                </a:extLst>
              </a:tr>
              <a:tr h="24356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Liza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Sheridan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Indonesian 1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138951559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Ronan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Sugars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Mathematics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Academic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298486208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Ronan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Sugars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Metal - Fabrication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Academic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281073192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Ronan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Sugars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10 Core RE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Academic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1172345801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Liam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Weissenfeld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Textiles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1384545525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Makayla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Wright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Religious Education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Academic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4232820099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Makayla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Wright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PE Health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968566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387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08B2-019E-1785-CA2F-F7686E8D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9050" y="134521"/>
            <a:ext cx="6026150" cy="1091030"/>
          </a:xfrm>
        </p:spPr>
        <p:txBody>
          <a:bodyPr>
            <a:normAutofit/>
          </a:bodyPr>
          <a:lstStyle/>
          <a:p>
            <a:pPr algn="ctr"/>
            <a:r>
              <a:rPr lang="en-AU" b="1" dirty="0"/>
              <a:t>St Martin 7 Award winners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02AEBD6-9CC1-7056-F5A9-12DBD4A68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755383"/>
              </p:ext>
            </p:extLst>
          </p:nvPr>
        </p:nvGraphicFramePr>
        <p:xfrm>
          <a:off x="180976" y="1225551"/>
          <a:ext cx="5516562" cy="46862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2978">
                  <a:extLst>
                    <a:ext uri="{9D8B030D-6E8A-4147-A177-3AD203B41FA5}">
                      <a16:colId xmlns:a16="http://schemas.microsoft.com/office/drawing/2014/main" val="3554981164"/>
                    </a:ext>
                  </a:extLst>
                </a:gridCol>
                <a:gridCol w="1116532">
                  <a:extLst>
                    <a:ext uri="{9D8B030D-6E8A-4147-A177-3AD203B41FA5}">
                      <a16:colId xmlns:a16="http://schemas.microsoft.com/office/drawing/2014/main" val="3276330391"/>
                    </a:ext>
                  </a:extLst>
                </a:gridCol>
                <a:gridCol w="1697914">
                  <a:extLst>
                    <a:ext uri="{9D8B030D-6E8A-4147-A177-3AD203B41FA5}">
                      <a16:colId xmlns:a16="http://schemas.microsoft.com/office/drawing/2014/main" val="1465605762"/>
                    </a:ext>
                  </a:extLst>
                </a:gridCol>
                <a:gridCol w="1989138">
                  <a:extLst>
                    <a:ext uri="{9D8B030D-6E8A-4147-A177-3AD203B41FA5}">
                      <a16:colId xmlns:a16="http://schemas.microsoft.com/office/drawing/2014/main" val="1631064895"/>
                    </a:ext>
                  </a:extLst>
                </a:gridCol>
              </a:tblGrid>
              <a:tr h="27021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Nathan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Ali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Humanities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344586794"/>
                  </a:ext>
                </a:extLst>
              </a:tr>
              <a:tr h="35512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Nathan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Ali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Food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4120078018"/>
                  </a:ext>
                </a:extLst>
              </a:tr>
              <a:tr h="35512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Gemma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Clark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Science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1746160403"/>
                  </a:ext>
                </a:extLst>
              </a:tr>
              <a:tr h="260483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Jasmine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Collins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French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Academic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235527598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Jasmine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Collins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Humanities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Academic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109363889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Jasmine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Collins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Metal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Academic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303307310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Jasmine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Collins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Religious Education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Academic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3613530963"/>
                  </a:ext>
                </a:extLst>
              </a:tr>
              <a:tr h="35512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Jasmine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Collins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Visual Arts Year 7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560982092"/>
                  </a:ext>
                </a:extLst>
              </a:tr>
              <a:tr h="321917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Inez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Demirceviren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Business Management 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Academic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1600811923"/>
                  </a:ext>
                </a:extLst>
              </a:tr>
              <a:tr h="283337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Hayley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Dove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10 Youth Ministry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2887337366"/>
                  </a:ext>
                </a:extLst>
              </a:tr>
              <a:tr h="309217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Luke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Eddy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General Mathematics 1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Academic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1721119994"/>
                  </a:ext>
                </a:extLst>
              </a:tr>
              <a:tr h="35512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Luke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Eddy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General Mathematics 1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2606603294"/>
                  </a:ext>
                </a:extLst>
              </a:tr>
              <a:tr h="35512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Luke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Eddy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Religion in Society 1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1209493610"/>
                  </a:ext>
                </a:extLst>
              </a:tr>
              <a:tr h="290776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Harry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Elliot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English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216408512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Harry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Elliot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Year 8  ESTEEM Program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3" marR="4473" marT="4473" marB="0" anchor="b"/>
                </a:tc>
                <a:extLst>
                  <a:ext uri="{0D108BD9-81ED-4DB2-BD59-A6C34878D82A}">
                    <a16:rowId xmlns:a16="http://schemas.microsoft.com/office/drawing/2014/main" val="186748606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0E0F7E5-2119-E818-47DB-CA1989E4D2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262325"/>
              </p:ext>
            </p:extLst>
          </p:nvPr>
        </p:nvGraphicFramePr>
        <p:xfrm>
          <a:off x="5964238" y="1110894"/>
          <a:ext cx="5764212" cy="5180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9936">
                  <a:extLst>
                    <a:ext uri="{9D8B030D-6E8A-4147-A177-3AD203B41FA5}">
                      <a16:colId xmlns:a16="http://schemas.microsoft.com/office/drawing/2014/main" val="160676763"/>
                    </a:ext>
                  </a:extLst>
                </a:gridCol>
                <a:gridCol w="1243022">
                  <a:extLst>
                    <a:ext uri="{9D8B030D-6E8A-4147-A177-3AD203B41FA5}">
                      <a16:colId xmlns:a16="http://schemas.microsoft.com/office/drawing/2014/main" val="638702113"/>
                    </a:ext>
                  </a:extLst>
                </a:gridCol>
                <a:gridCol w="1998585">
                  <a:extLst>
                    <a:ext uri="{9D8B030D-6E8A-4147-A177-3AD203B41FA5}">
                      <a16:colId xmlns:a16="http://schemas.microsoft.com/office/drawing/2014/main" val="914254044"/>
                    </a:ext>
                  </a:extLst>
                </a:gridCol>
                <a:gridCol w="1742669">
                  <a:extLst>
                    <a:ext uri="{9D8B030D-6E8A-4147-A177-3AD203B41FA5}">
                      <a16:colId xmlns:a16="http://schemas.microsoft.com/office/drawing/2014/main" val="3501446693"/>
                    </a:ext>
                  </a:extLst>
                </a:gridCol>
              </a:tblGrid>
              <a:tr h="27579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Vincent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Howgate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Drama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Academic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extLst>
                  <a:ext uri="{0D108BD9-81ED-4DB2-BD59-A6C34878D82A}">
                    <a16:rowId xmlns:a16="http://schemas.microsoft.com/office/drawing/2014/main" val="134493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Vincent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Howgate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Mathematics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Academic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extLst>
                  <a:ext uri="{0D108BD9-81ED-4DB2-BD59-A6C34878D82A}">
                    <a16:rowId xmlns:a16="http://schemas.microsoft.com/office/drawing/2014/main" val="3406999471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Vincent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Howgate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Drama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extLst>
                  <a:ext uri="{0D108BD9-81ED-4DB2-BD59-A6C34878D82A}">
                    <a16:rowId xmlns:a16="http://schemas.microsoft.com/office/drawing/2014/main" val="145766666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Vincent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Howgate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Music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extLst>
                  <a:ext uri="{0D108BD9-81ED-4DB2-BD59-A6C34878D82A}">
                    <a16:rowId xmlns:a16="http://schemas.microsoft.com/office/drawing/2014/main" val="135344760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Vincent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Howgate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French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extLst>
                  <a:ext uri="{0D108BD9-81ED-4DB2-BD59-A6C34878D82A}">
                    <a16:rowId xmlns:a16="http://schemas.microsoft.com/office/drawing/2014/main" val="2694841079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Vincent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Howgate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PE Health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extLst>
                  <a:ext uri="{0D108BD9-81ED-4DB2-BD59-A6C34878D82A}">
                    <a16:rowId xmlns:a16="http://schemas.microsoft.com/office/drawing/2014/main" val="3777415664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Vincent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Howgate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Religious Education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extLst>
                  <a:ext uri="{0D108BD9-81ED-4DB2-BD59-A6C34878D82A}">
                    <a16:rowId xmlns:a16="http://schemas.microsoft.com/office/drawing/2014/main" val="3967212839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Tommy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Mroczkowski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VM Healthy Living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extLst>
                  <a:ext uri="{0D108BD9-81ED-4DB2-BD59-A6C34878D82A}">
                    <a16:rowId xmlns:a16="http://schemas.microsoft.com/office/drawing/2014/main" val="3365680805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Molly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Nestor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English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extLst>
                  <a:ext uri="{0D108BD9-81ED-4DB2-BD59-A6C34878D82A}">
                    <a16:rowId xmlns:a16="http://schemas.microsoft.com/office/drawing/2014/main" val="4145938209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Molly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Nestor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Indonesian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extLst>
                  <a:ext uri="{0D108BD9-81ED-4DB2-BD59-A6C34878D82A}">
                    <a16:rowId xmlns:a16="http://schemas.microsoft.com/office/drawing/2014/main" val="799943091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Molly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Nestor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Mathematics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SEL Personal Growth Award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extLst>
                  <a:ext uri="{0D108BD9-81ED-4DB2-BD59-A6C34878D82A}">
                    <a16:rowId xmlns:a16="http://schemas.microsoft.com/office/drawing/2014/main" val="4103928148"/>
                  </a:ext>
                </a:extLst>
              </a:tr>
              <a:tr h="283852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Harley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Shannon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10 Core RE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Academic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extLst>
                  <a:ext uri="{0D108BD9-81ED-4DB2-BD59-A6C34878D82A}">
                    <a16:rowId xmlns:a16="http://schemas.microsoft.com/office/drawing/2014/main" val="1873098737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Harley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Shannon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Year 10 Indonesian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extLst>
                  <a:ext uri="{0D108BD9-81ED-4DB2-BD59-A6C34878D82A}">
                    <a16:rowId xmlns:a16="http://schemas.microsoft.com/office/drawing/2014/main" val="1479194525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Harley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Shannon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10 Core RE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SEL Personal Growth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extLst>
                  <a:ext uri="{0D108BD9-81ED-4DB2-BD59-A6C34878D82A}">
                    <a16:rowId xmlns:a16="http://schemas.microsoft.com/office/drawing/2014/main" val="2652868823"/>
                  </a:ext>
                </a:extLst>
              </a:tr>
              <a:tr h="272227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Fletcher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Warren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</a:rPr>
                        <a:t>Religious Education</a:t>
                      </a:r>
                      <a:endParaRPr lang="en-AU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</a:rPr>
                        <a:t>Academic Award</a:t>
                      </a:r>
                      <a:endParaRPr lang="en-AU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62" marR="4162" marT="4162" marB="0" anchor="b"/>
                </a:tc>
                <a:extLst>
                  <a:ext uri="{0D108BD9-81ED-4DB2-BD59-A6C34878D82A}">
                    <a16:rowId xmlns:a16="http://schemas.microsoft.com/office/drawing/2014/main" val="3379016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9713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08B2-019E-1785-CA2F-F7686E8D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9280" y="2320363"/>
            <a:ext cx="3353470" cy="2057233"/>
          </a:xfrm>
        </p:spPr>
        <p:txBody>
          <a:bodyPr>
            <a:normAutofit/>
          </a:bodyPr>
          <a:lstStyle/>
          <a:p>
            <a:pPr algn="ctr"/>
            <a:r>
              <a:rPr lang="en-AU" b="1" dirty="0"/>
              <a:t>St Martin 8 Award winners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D3C2068-1126-3672-87C7-E3FA613033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17962"/>
              </p:ext>
            </p:extLst>
          </p:nvPr>
        </p:nvGraphicFramePr>
        <p:xfrm>
          <a:off x="298450" y="965200"/>
          <a:ext cx="8013699" cy="476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4307">
                  <a:extLst>
                    <a:ext uri="{9D8B030D-6E8A-4147-A177-3AD203B41FA5}">
                      <a16:colId xmlns:a16="http://schemas.microsoft.com/office/drawing/2014/main" val="793547716"/>
                    </a:ext>
                  </a:extLst>
                </a:gridCol>
                <a:gridCol w="1728114">
                  <a:extLst>
                    <a:ext uri="{9D8B030D-6E8A-4147-A177-3AD203B41FA5}">
                      <a16:colId xmlns:a16="http://schemas.microsoft.com/office/drawing/2014/main" val="3273317140"/>
                    </a:ext>
                  </a:extLst>
                </a:gridCol>
                <a:gridCol w="2778533">
                  <a:extLst>
                    <a:ext uri="{9D8B030D-6E8A-4147-A177-3AD203B41FA5}">
                      <a16:colId xmlns:a16="http://schemas.microsoft.com/office/drawing/2014/main" val="2011153322"/>
                    </a:ext>
                  </a:extLst>
                </a:gridCol>
                <a:gridCol w="2422745">
                  <a:extLst>
                    <a:ext uri="{9D8B030D-6E8A-4147-A177-3AD203B41FA5}">
                      <a16:colId xmlns:a16="http://schemas.microsoft.com/office/drawing/2014/main" val="1477758113"/>
                    </a:ext>
                  </a:extLst>
                </a:gridCol>
              </a:tblGrid>
              <a:tr h="13320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Polly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Dawson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Music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938027835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Polly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Dawson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Music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3992259959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Polly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Dawson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2209311058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Polly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Dawson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Humanities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3293086816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Adyn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Edward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Humanities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1267381688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Adyn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Edward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Science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622316130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Ash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Gault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French Year 10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1315332032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Scarlett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Grant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General Mathematics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3546102662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Scarlett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Grant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Health and Human Development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812984295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Clementine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Griffiths-House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3404848891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Clementine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Griffiths-House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Science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1933066110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Clementine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Griffiths-House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10 Core RE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3302246797"/>
                  </a:ext>
                </a:extLst>
              </a:tr>
              <a:tr h="13320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Nellie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Lawler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Biology 3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2791530505"/>
                  </a:ext>
                </a:extLst>
              </a:tr>
              <a:tr h="13320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Nellie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Lawler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Literature 3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259754226"/>
                  </a:ext>
                </a:extLst>
              </a:tr>
              <a:tr h="13320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Nellie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Lawler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Religion and Society 3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2237733560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Nellie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Lawler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Religion and Society 3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3298236875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Lexi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Morris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3345770229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Taya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Morris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Health and Human Development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1575047907"/>
                  </a:ext>
                </a:extLst>
              </a:tr>
              <a:tr h="13320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Zaiden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Morris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Religious Education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1878639965"/>
                  </a:ext>
                </a:extLst>
              </a:tr>
              <a:tr h="24568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Dominic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Simmonds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VCE VM Industry Skills Year 12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SEL Personal Growth Award</a:t>
                      </a:r>
                      <a:endParaRPr lang="en-A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94" marR="3094" marT="3094" marB="0" anchor="b"/>
                </a:tc>
                <a:extLst>
                  <a:ext uri="{0D108BD9-81ED-4DB2-BD59-A6C34878D82A}">
                    <a16:rowId xmlns:a16="http://schemas.microsoft.com/office/drawing/2014/main" val="1408701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774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3073</Words>
  <Application>Microsoft Office PowerPoint</Application>
  <PresentationFormat>Widescreen</PresentationFormat>
  <Paragraphs>1603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St Martin House</vt:lpstr>
      <vt:lpstr>St Martin 1 Award winners</vt:lpstr>
      <vt:lpstr>St Martin 2 Award winners</vt:lpstr>
      <vt:lpstr>St Martin 3 Award winners</vt:lpstr>
      <vt:lpstr>St Martin 4 Award winners</vt:lpstr>
      <vt:lpstr>St Martin 5  Award winners</vt:lpstr>
      <vt:lpstr>St Martin 6 Award winners</vt:lpstr>
      <vt:lpstr>St Martin 7 Award winners</vt:lpstr>
      <vt:lpstr>St Martin 8 Award winners</vt:lpstr>
      <vt:lpstr>St Martin 9 Award winners</vt:lpstr>
      <vt:lpstr>St Martin 10 Award winners</vt:lpstr>
      <vt:lpstr>St Martin 11 Award winners</vt:lpstr>
      <vt:lpstr>St Martin 12 Award winners</vt:lpstr>
      <vt:lpstr>St Martin 13 Award winners</vt:lpstr>
      <vt:lpstr>St Martin 14 Award winners</vt:lpstr>
      <vt:lpstr>St Martin 15 Award winners</vt:lpstr>
      <vt:lpstr>St Martin 16 Award winners</vt:lpstr>
    </vt:vector>
  </TitlesOfParts>
  <Company>Damascus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 Martin House</dc:title>
  <dc:creator>Jennifer Montgomery</dc:creator>
  <cp:lastModifiedBy>Jennifer Montgomery</cp:lastModifiedBy>
  <cp:revision>1</cp:revision>
  <dcterms:created xsi:type="dcterms:W3CDTF">2023-08-26T04:57:18Z</dcterms:created>
  <dcterms:modified xsi:type="dcterms:W3CDTF">2024-08-04T00:18:15Z</dcterms:modified>
</cp:coreProperties>
</file>