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4"/>
  </p:sldMasterIdLst>
  <p:sldIdLst>
    <p:sldId id="256" r:id="rId5"/>
    <p:sldId id="273" r:id="rId6"/>
    <p:sldId id="267" r:id="rId7"/>
    <p:sldId id="268" r:id="rId8"/>
    <p:sldId id="269" r:id="rId9"/>
    <p:sldId id="266" r:id="rId10"/>
    <p:sldId id="270" r:id="rId11"/>
    <p:sldId id="265" r:id="rId12"/>
    <p:sldId id="264" r:id="rId13"/>
    <p:sldId id="263" r:id="rId14"/>
    <p:sldId id="262" r:id="rId15"/>
    <p:sldId id="261" r:id="rId16"/>
    <p:sldId id="260" r:id="rId17"/>
    <p:sldId id="271" r:id="rId18"/>
    <p:sldId id="272" r:id="rId19"/>
    <p:sldId id="259" r:id="rId20"/>
    <p:sldId id="25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B750BB-5FDF-44DC-9886-B430B0756B97}" v="2" dt="2024-07-29T07:24:35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9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Montgomery" userId="5418cd8b-7f40-43c5-9e3a-fdd7eabc8110" providerId="ADAL" clId="{DEB750BB-5FDF-44DC-9886-B430B0756B97}"/>
    <pc:docChg chg="undo custSel addSld delSld modSld">
      <pc:chgData name="Jennifer Montgomery" userId="5418cd8b-7f40-43c5-9e3a-fdd7eabc8110" providerId="ADAL" clId="{DEB750BB-5FDF-44DC-9886-B430B0756B97}" dt="2024-08-04T00:34:50.621" v="25" actId="1076"/>
      <pc:docMkLst>
        <pc:docMk/>
      </pc:docMkLst>
      <pc:sldChg chg="del">
        <pc:chgData name="Jennifer Montgomery" userId="5418cd8b-7f40-43c5-9e3a-fdd7eabc8110" providerId="ADAL" clId="{DEB750BB-5FDF-44DC-9886-B430B0756B97}" dt="2024-07-29T07:25:49.299" v="15" actId="2696"/>
        <pc:sldMkLst>
          <pc:docMk/>
          <pc:sldMk cId="2552941487" sldId="257"/>
        </pc:sldMkLst>
      </pc:sldChg>
      <pc:sldChg chg="modSp mod">
        <pc:chgData name="Jennifer Montgomery" userId="5418cd8b-7f40-43c5-9e3a-fdd7eabc8110" providerId="ADAL" clId="{DEB750BB-5FDF-44DC-9886-B430B0756B97}" dt="2024-08-04T00:34:50.621" v="25" actId="1076"/>
        <pc:sldMkLst>
          <pc:docMk/>
          <pc:sldMk cId="3156781355" sldId="269"/>
        </pc:sldMkLst>
        <pc:graphicFrameChg chg="mod modGraphic">
          <ac:chgData name="Jennifer Montgomery" userId="5418cd8b-7f40-43c5-9e3a-fdd7eabc8110" providerId="ADAL" clId="{DEB750BB-5FDF-44DC-9886-B430B0756B97}" dt="2024-08-04T00:34:50.621" v="25" actId="1076"/>
          <ac:graphicFrameMkLst>
            <pc:docMk/>
            <pc:sldMk cId="3156781355" sldId="269"/>
            <ac:graphicFrameMk id="6" creationId="{5FD4AF5C-A5D0-7DA0-0B5E-D2B78342BF12}"/>
          </ac:graphicFrameMkLst>
        </pc:graphicFrameChg>
        <pc:graphicFrameChg chg="mod modGraphic">
          <ac:chgData name="Jennifer Montgomery" userId="5418cd8b-7f40-43c5-9e3a-fdd7eabc8110" providerId="ADAL" clId="{DEB750BB-5FDF-44DC-9886-B430B0756B97}" dt="2024-08-04T00:34:44.163" v="24" actId="1076"/>
          <ac:graphicFrameMkLst>
            <pc:docMk/>
            <pc:sldMk cId="3156781355" sldId="269"/>
            <ac:graphicFrameMk id="7" creationId="{31E72488-7517-44F5-A78C-42D8C27C7AE8}"/>
          </ac:graphicFrameMkLst>
        </pc:graphicFrameChg>
      </pc:sldChg>
      <pc:sldChg chg="addSp delSp modSp add mod">
        <pc:chgData name="Jennifer Montgomery" userId="5418cd8b-7f40-43c5-9e3a-fdd7eabc8110" providerId="ADAL" clId="{DEB750BB-5FDF-44DC-9886-B430B0756B97}" dt="2024-07-29T07:26:13.990" v="17" actId="113"/>
        <pc:sldMkLst>
          <pc:docMk/>
          <pc:sldMk cId="2349274569" sldId="273"/>
        </pc:sldMkLst>
        <pc:spChg chg="add del mod">
          <ac:chgData name="Jennifer Montgomery" userId="5418cd8b-7f40-43c5-9e3a-fdd7eabc8110" providerId="ADAL" clId="{DEB750BB-5FDF-44DC-9886-B430B0756B97}" dt="2024-07-29T07:24:48.077" v="6" actId="21"/>
          <ac:spMkLst>
            <pc:docMk/>
            <pc:sldMk cId="2349274569" sldId="273"/>
            <ac:spMk id="6" creationId="{383CBF0A-2436-154C-B532-C97EC3FEAB59}"/>
          </ac:spMkLst>
        </pc:spChg>
        <pc:graphicFrameChg chg="add mod modGraphic">
          <ac:chgData name="Jennifer Montgomery" userId="5418cd8b-7f40-43c5-9e3a-fdd7eabc8110" providerId="ADAL" clId="{DEB750BB-5FDF-44DC-9886-B430B0756B97}" dt="2024-07-29T07:26:13.990" v="17" actId="113"/>
          <ac:graphicFrameMkLst>
            <pc:docMk/>
            <pc:sldMk cId="2349274569" sldId="273"/>
            <ac:graphicFrameMk id="3" creationId="{89DC4C41-0B7C-855F-1D6C-0203C8D5A273}"/>
          </ac:graphicFrameMkLst>
        </pc:graphicFrameChg>
        <pc:graphicFrameChg chg="del mod modGraphic">
          <ac:chgData name="Jennifer Montgomery" userId="5418cd8b-7f40-43c5-9e3a-fdd7eabc8110" providerId="ADAL" clId="{DEB750BB-5FDF-44DC-9886-B430B0756B97}" dt="2024-07-29T07:24:44.096" v="5" actId="21"/>
          <ac:graphicFrameMkLst>
            <pc:docMk/>
            <pc:sldMk cId="2349274569" sldId="273"/>
            <ac:graphicFrameMk id="4" creationId="{6B68ADA8-834D-2B7E-07CE-ADC1A684753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9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8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1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8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8/4/2024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1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8/4/2024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8/4/2024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9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9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7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0" r:id="rId6"/>
    <p:sldLayoutId id="2147483786" r:id="rId7"/>
    <p:sldLayoutId id="2147483787" r:id="rId8"/>
    <p:sldLayoutId id="2147483788" r:id="rId9"/>
    <p:sldLayoutId id="2147483789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celebration-p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1187F7A-920C-B377-65E8-1CF4CBCE3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nfetti and streamers on a black background">
            <a:extLst>
              <a:ext uri="{FF2B5EF4-FFF2-40B4-BE49-F238E27FC236}">
                <a16:creationId xmlns:a16="http://schemas.microsoft.com/office/drawing/2014/main" id="{76C5265A-C6F4-56B1-CB6C-F4CCDFCD7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1030"/>
          <a:stretch/>
        </p:blipFill>
        <p:spPr>
          <a:xfrm>
            <a:off x="20" y="10"/>
            <a:ext cx="12191980" cy="49083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023E1B-0E24-1332-CDAA-A562AAB21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5293849"/>
            <a:ext cx="7202558" cy="1178688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Xavier House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C6346-768B-1EEE-0262-DA76EA4BE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2157" y="5293850"/>
            <a:ext cx="3874124" cy="1178688"/>
          </a:xfrm>
        </p:spPr>
        <p:txBody>
          <a:bodyPr anchor="ctr">
            <a:normAutofit/>
          </a:bodyPr>
          <a:lstStyle/>
          <a:p>
            <a:pPr algn="r"/>
            <a:r>
              <a:rPr lang="en-AU"/>
              <a:t>Congratulations to all our Semester 1 Academic and SEL Award winners</a:t>
            </a:r>
          </a:p>
        </p:txBody>
      </p:sp>
    </p:spTree>
    <p:extLst>
      <p:ext uri="{BB962C8B-B14F-4D97-AF65-F5344CB8AC3E}">
        <p14:creationId xmlns:p14="http://schemas.microsoft.com/office/powerpoint/2010/main" val="202369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9 Award Winners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9C45B57-A73A-E0E5-22C9-4C0407B2AEC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4004307"/>
              </p:ext>
            </p:extLst>
          </p:nvPr>
        </p:nvGraphicFramePr>
        <p:xfrm>
          <a:off x="612648" y="1114769"/>
          <a:ext cx="5181600" cy="5622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2920019853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2853791700"/>
                    </a:ext>
                  </a:extLst>
                </a:gridCol>
                <a:gridCol w="622200">
                  <a:extLst>
                    <a:ext uri="{9D8B030D-6E8A-4147-A177-3AD203B41FA5}">
                      <a16:colId xmlns:a16="http://schemas.microsoft.com/office/drawing/2014/main" val="281986450"/>
                    </a:ext>
                  </a:extLst>
                </a:gridCol>
                <a:gridCol w="1581000">
                  <a:extLst>
                    <a:ext uri="{9D8B030D-6E8A-4147-A177-3AD203B41FA5}">
                      <a16:colId xmlns:a16="http://schemas.microsoft.com/office/drawing/2014/main" val="1881697665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481442095"/>
                    </a:ext>
                  </a:extLst>
                </a:gridCol>
              </a:tblGrid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Elsie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Angove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229396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Elsie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Angove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Year 8  ESTEEM Program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7964979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Elsie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Angove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7708308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Elsie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Angove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32472313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Elsie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Angove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48413215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Elsie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Angove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56927356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Emily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Crumpler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Chemistry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679282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Emily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Crumpler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98038937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Douglas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 Studies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81739706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Douglas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Certificate of Religious Education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68577239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Douglas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Certificate of Religious Education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11278804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Jasper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Flanagan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0322271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Gutauskas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 Studies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7783763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Gutauskas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Psychology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28190455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Gutauskas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5001590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Gutauskas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Psychology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09898353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Jessie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Henwood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54199330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Samuel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Henwood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Product Design and Technology 3 - Metal or 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34565899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Samuel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Henwood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Product Design and Technology 3 - Metal or 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5496142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Millie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King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Art - Art with Individuality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06374027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Millie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King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5144549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Millie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King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0249917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Jensen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McCartin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3839049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Jensen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McCartin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Textiles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Academic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831615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8A8318A-6ACA-4C69-8A8C-7CF92CC4B54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0393189"/>
              </p:ext>
            </p:extLst>
          </p:nvPr>
        </p:nvGraphicFramePr>
        <p:xfrm>
          <a:off x="6096000" y="1114769"/>
          <a:ext cx="5661803" cy="55780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9862">
                  <a:extLst>
                    <a:ext uri="{9D8B030D-6E8A-4147-A177-3AD203B41FA5}">
                      <a16:colId xmlns:a16="http://schemas.microsoft.com/office/drawing/2014/main" val="3284968148"/>
                    </a:ext>
                  </a:extLst>
                </a:gridCol>
                <a:gridCol w="1069947">
                  <a:extLst>
                    <a:ext uri="{9D8B030D-6E8A-4147-A177-3AD203B41FA5}">
                      <a16:colId xmlns:a16="http://schemas.microsoft.com/office/drawing/2014/main" val="505736771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2260173285"/>
                    </a:ext>
                  </a:extLst>
                </a:gridCol>
                <a:gridCol w="1765540">
                  <a:extLst>
                    <a:ext uri="{9D8B030D-6E8A-4147-A177-3AD203B41FA5}">
                      <a16:colId xmlns:a16="http://schemas.microsoft.com/office/drawing/2014/main" val="3904886751"/>
                    </a:ext>
                  </a:extLst>
                </a:gridCol>
                <a:gridCol w="1837426">
                  <a:extLst>
                    <a:ext uri="{9D8B030D-6E8A-4147-A177-3AD203B41FA5}">
                      <a16:colId xmlns:a16="http://schemas.microsoft.com/office/drawing/2014/main" val="619108139"/>
                    </a:ext>
                  </a:extLst>
                </a:gridCol>
              </a:tblGrid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Jensen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McCartin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Humanities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70158659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Jensen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McCartin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75483851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Jensen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McCartin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45293617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Jensen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McCartin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23488857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Oscar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McEldrew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30587213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Oscar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McEldrew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96613603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Oscar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McEldrew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Textiles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3799695"/>
                  </a:ext>
                </a:extLst>
              </a:tr>
              <a:tr h="13759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Layla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Muir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Literature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816864"/>
                  </a:ext>
                </a:extLst>
              </a:tr>
              <a:tr h="13759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Layla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Muir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History 1 - Modern History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68223915"/>
                  </a:ext>
                </a:extLst>
              </a:tr>
              <a:tr h="13759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Layla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Muir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Media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31862203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Layla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Muir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Literature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22589801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Layla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Muir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History 1 - Modern History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80862350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Layla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Muir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General Mathematics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85427261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Layla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Muir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Legal Studies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39542333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James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Nunan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00838296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Noah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Media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97361870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Noah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Religion in Society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38677991"/>
                  </a:ext>
                </a:extLst>
              </a:tr>
              <a:tr h="13759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Jimmy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Year 8  ESTEEM Program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13855038"/>
                  </a:ext>
                </a:extLst>
              </a:tr>
              <a:tr h="13759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Jimmy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70491577"/>
                  </a:ext>
                </a:extLst>
              </a:tr>
              <a:tr h="13759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Jimmy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73652395"/>
                  </a:ext>
                </a:extLst>
              </a:tr>
              <a:tr h="13759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Jimmy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53160498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Jimmy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Arts Year 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15214845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Jimmy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58199279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Jimmy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46415316"/>
                  </a:ext>
                </a:extLst>
              </a:tr>
              <a:tr h="25357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Jimmy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Stevens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X9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29944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921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10 Award Winners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DCEBE05-3AE2-55AC-84B3-716940F8FCD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0272361"/>
              </p:ext>
            </p:extLst>
          </p:nvPr>
        </p:nvGraphicFramePr>
        <p:xfrm>
          <a:off x="6095999" y="1680897"/>
          <a:ext cx="5482520" cy="4331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8334">
                  <a:extLst>
                    <a:ext uri="{9D8B030D-6E8A-4147-A177-3AD203B41FA5}">
                      <a16:colId xmlns:a16="http://schemas.microsoft.com/office/drawing/2014/main" val="3967692253"/>
                    </a:ext>
                  </a:extLst>
                </a:gridCol>
                <a:gridCol w="1036067">
                  <a:extLst>
                    <a:ext uri="{9D8B030D-6E8A-4147-A177-3AD203B41FA5}">
                      <a16:colId xmlns:a16="http://schemas.microsoft.com/office/drawing/2014/main" val="4184806908"/>
                    </a:ext>
                  </a:extLst>
                </a:gridCol>
                <a:gridCol w="658334">
                  <a:extLst>
                    <a:ext uri="{9D8B030D-6E8A-4147-A177-3AD203B41FA5}">
                      <a16:colId xmlns:a16="http://schemas.microsoft.com/office/drawing/2014/main" val="4010435839"/>
                    </a:ext>
                  </a:extLst>
                </a:gridCol>
                <a:gridCol w="1672816">
                  <a:extLst>
                    <a:ext uri="{9D8B030D-6E8A-4147-A177-3AD203B41FA5}">
                      <a16:colId xmlns:a16="http://schemas.microsoft.com/office/drawing/2014/main" val="678114443"/>
                    </a:ext>
                  </a:extLst>
                </a:gridCol>
                <a:gridCol w="1456969">
                  <a:extLst>
                    <a:ext uri="{9D8B030D-6E8A-4147-A177-3AD203B41FA5}">
                      <a16:colId xmlns:a16="http://schemas.microsoft.com/office/drawing/2014/main" val="3685883616"/>
                    </a:ext>
                  </a:extLst>
                </a:gridCol>
              </a:tblGrid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Rosie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Leonard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VCE VM Year 11 Numeracy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5720439"/>
                  </a:ext>
                </a:extLst>
              </a:tr>
              <a:tr h="1836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Xavier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Pillai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70615597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Xavier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Pillai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82027486"/>
                  </a:ext>
                </a:extLst>
              </a:tr>
              <a:tr h="1836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Leni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Romein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63017313"/>
                  </a:ext>
                </a:extLst>
              </a:tr>
              <a:tr h="1836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Leni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Romein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73529024"/>
                  </a:ext>
                </a:extLst>
              </a:tr>
              <a:tr h="1836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Leni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Romein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98828203"/>
                  </a:ext>
                </a:extLst>
              </a:tr>
              <a:tr h="1836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Leni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Romein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Arts Year 7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36741988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Leni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Romein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52818182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Leni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Romein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83515518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Leni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Romein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81590090"/>
                  </a:ext>
                </a:extLst>
              </a:tr>
              <a:tr h="1836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Snare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22126234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Snare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 NHT Year 11 S1 - U4 Gen Maths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06792605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Snare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Psychology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19823348"/>
                  </a:ext>
                </a:extLst>
              </a:tr>
              <a:tr h="1836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Adeline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Vereker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98979744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Adeline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Vereker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40825006"/>
                  </a:ext>
                </a:extLst>
              </a:tr>
              <a:tr h="33848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Adeline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Vereker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09742779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740FF77-8AFF-39E1-277C-2D8CAF41BA1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0803547"/>
              </p:ext>
            </p:extLst>
          </p:nvPr>
        </p:nvGraphicFramePr>
        <p:xfrm>
          <a:off x="387927" y="1680898"/>
          <a:ext cx="5406320" cy="4331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9184">
                  <a:extLst>
                    <a:ext uri="{9D8B030D-6E8A-4147-A177-3AD203B41FA5}">
                      <a16:colId xmlns:a16="http://schemas.microsoft.com/office/drawing/2014/main" val="4105468429"/>
                    </a:ext>
                  </a:extLst>
                </a:gridCol>
                <a:gridCol w="1021667">
                  <a:extLst>
                    <a:ext uri="{9D8B030D-6E8A-4147-A177-3AD203B41FA5}">
                      <a16:colId xmlns:a16="http://schemas.microsoft.com/office/drawing/2014/main" val="378483646"/>
                    </a:ext>
                  </a:extLst>
                </a:gridCol>
                <a:gridCol w="649184">
                  <a:extLst>
                    <a:ext uri="{9D8B030D-6E8A-4147-A177-3AD203B41FA5}">
                      <a16:colId xmlns:a16="http://schemas.microsoft.com/office/drawing/2014/main" val="2370720531"/>
                    </a:ext>
                  </a:extLst>
                </a:gridCol>
                <a:gridCol w="1649566">
                  <a:extLst>
                    <a:ext uri="{9D8B030D-6E8A-4147-A177-3AD203B41FA5}">
                      <a16:colId xmlns:a16="http://schemas.microsoft.com/office/drawing/2014/main" val="2157409011"/>
                    </a:ext>
                  </a:extLst>
                </a:gridCol>
                <a:gridCol w="1436719">
                  <a:extLst>
                    <a:ext uri="{9D8B030D-6E8A-4147-A177-3AD203B41FA5}">
                      <a16:colId xmlns:a16="http://schemas.microsoft.com/office/drawing/2014/main" val="2717027389"/>
                    </a:ext>
                  </a:extLst>
                </a:gridCol>
              </a:tblGrid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Perrie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Grant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1303535"/>
                  </a:ext>
                </a:extLst>
              </a:tr>
              <a:tr h="15884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Flicky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91756186"/>
                  </a:ext>
                </a:extLst>
              </a:tr>
              <a:tr h="15884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Flicky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62264464"/>
                  </a:ext>
                </a:extLst>
              </a:tr>
              <a:tr h="15884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Flicky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05728949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Flicky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45867511"/>
                  </a:ext>
                </a:extLst>
              </a:tr>
              <a:tr h="15884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Samuel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45970458"/>
                  </a:ext>
                </a:extLst>
              </a:tr>
              <a:tr h="15884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Samuel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02251833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Samuel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Communication Design - Dream 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06136172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Samuel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52598074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Samuel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Handreck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6035516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Ginger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 Studies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7407592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Ivy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Kirby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10 Core 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48355485"/>
                  </a:ext>
                </a:extLst>
              </a:tr>
              <a:tr h="15884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Ruby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19854985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Ruby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 Advanced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74982513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Ruby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00494215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Ruby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Health and Human Development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96312885"/>
                  </a:ext>
                </a:extLst>
              </a:tr>
              <a:tr h="15884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33251219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55989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314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11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0DA169-0423-7474-E5D4-7F74A1DBE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324345"/>
              </p:ext>
            </p:extLst>
          </p:nvPr>
        </p:nvGraphicFramePr>
        <p:xfrm>
          <a:off x="1413164" y="1303091"/>
          <a:ext cx="9476509" cy="4608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927">
                  <a:extLst>
                    <a:ext uri="{9D8B030D-6E8A-4147-A177-3AD203B41FA5}">
                      <a16:colId xmlns:a16="http://schemas.microsoft.com/office/drawing/2014/main" val="1558752133"/>
                    </a:ext>
                  </a:extLst>
                </a:gridCol>
                <a:gridCol w="1790837">
                  <a:extLst>
                    <a:ext uri="{9D8B030D-6E8A-4147-A177-3AD203B41FA5}">
                      <a16:colId xmlns:a16="http://schemas.microsoft.com/office/drawing/2014/main" val="3480077852"/>
                    </a:ext>
                  </a:extLst>
                </a:gridCol>
                <a:gridCol w="1137927">
                  <a:extLst>
                    <a:ext uri="{9D8B030D-6E8A-4147-A177-3AD203B41FA5}">
                      <a16:colId xmlns:a16="http://schemas.microsoft.com/office/drawing/2014/main" val="634327692"/>
                    </a:ext>
                  </a:extLst>
                </a:gridCol>
                <a:gridCol w="2891455">
                  <a:extLst>
                    <a:ext uri="{9D8B030D-6E8A-4147-A177-3AD203B41FA5}">
                      <a16:colId xmlns:a16="http://schemas.microsoft.com/office/drawing/2014/main" val="4233512702"/>
                    </a:ext>
                  </a:extLst>
                </a:gridCol>
                <a:gridCol w="2518363">
                  <a:extLst>
                    <a:ext uri="{9D8B030D-6E8A-4147-A177-3AD203B41FA5}">
                      <a16:colId xmlns:a16="http://schemas.microsoft.com/office/drawing/2014/main" val="3618465105"/>
                    </a:ext>
                  </a:extLst>
                </a:gridCol>
              </a:tblGrid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Carey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Textiles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0827916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Carey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7703120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Carey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3386539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Carey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9603790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Sienna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Goonan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972372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James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Gorman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Certificate of Religious Education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7981170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Biology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2799762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56009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9283460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10 Youth Ministry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1293201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9679407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2488461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 NHT Year 10 S1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5450652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9101946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Liam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9 Strength and Conditioning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4825835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Kayla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McKay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4994260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Kayla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McKay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Psychology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093942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James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Mullane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VCE VM Work Related Skills Year 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867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591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12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CF97F7-0FDA-456D-5E05-47001BA888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833541"/>
              </p:ext>
            </p:extLst>
          </p:nvPr>
        </p:nvGraphicFramePr>
        <p:xfrm>
          <a:off x="1246909" y="1378310"/>
          <a:ext cx="10019317" cy="4773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3107">
                  <a:extLst>
                    <a:ext uri="{9D8B030D-6E8A-4147-A177-3AD203B41FA5}">
                      <a16:colId xmlns:a16="http://schemas.microsoft.com/office/drawing/2014/main" val="2597340506"/>
                    </a:ext>
                  </a:extLst>
                </a:gridCol>
                <a:gridCol w="1893414">
                  <a:extLst>
                    <a:ext uri="{9D8B030D-6E8A-4147-A177-3AD203B41FA5}">
                      <a16:colId xmlns:a16="http://schemas.microsoft.com/office/drawing/2014/main" val="1482720659"/>
                    </a:ext>
                  </a:extLst>
                </a:gridCol>
                <a:gridCol w="1203107">
                  <a:extLst>
                    <a:ext uri="{9D8B030D-6E8A-4147-A177-3AD203B41FA5}">
                      <a16:colId xmlns:a16="http://schemas.microsoft.com/office/drawing/2014/main" val="1996952242"/>
                    </a:ext>
                  </a:extLst>
                </a:gridCol>
                <a:gridCol w="3057075">
                  <a:extLst>
                    <a:ext uri="{9D8B030D-6E8A-4147-A177-3AD203B41FA5}">
                      <a16:colId xmlns:a16="http://schemas.microsoft.com/office/drawing/2014/main" val="14904274"/>
                    </a:ext>
                  </a:extLst>
                </a:gridCol>
                <a:gridCol w="2662614">
                  <a:extLst>
                    <a:ext uri="{9D8B030D-6E8A-4147-A177-3AD203B41FA5}">
                      <a16:colId xmlns:a16="http://schemas.microsoft.com/office/drawing/2014/main" val="1881929277"/>
                    </a:ext>
                  </a:extLst>
                </a:gridCol>
              </a:tblGrid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Pippa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Berry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Year 8  ESTEEM Program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9582489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Pippa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Berry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6522038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Pippa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Berry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2030055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Pippa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Berry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4203835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Norris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4583801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3767456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5881662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1553715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1725266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1621303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5745115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7704148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Zoe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Pepplinkhouse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3763096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926322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286081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7741492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6646108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9624486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488501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6098476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Benjamin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Schnerring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2423871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Aidan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Sliwa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 - Fabrication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3603867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Campbell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White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History Revolutions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Academic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295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634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13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59A09B-64A6-8CE7-099A-42D12FA634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392316"/>
              </p:ext>
            </p:extLst>
          </p:nvPr>
        </p:nvGraphicFramePr>
        <p:xfrm>
          <a:off x="1348509" y="1245035"/>
          <a:ext cx="9917716" cy="5220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0907">
                  <a:extLst>
                    <a:ext uri="{9D8B030D-6E8A-4147-A177-3AD203B41FA5}">
                      <a16:colId xmlns:a16="http://schemas.microsoft.com/office/drawing/2014/main" val="2226022077"/>
                    </a:ext>
                  </a:extLst>
                </a:gridCol>
                <a:gridCol w="1874213">
                  <a:extLst>
                    <a:ext uri="{9D8B030D-6E8A-4147-A177-3AD203B41FA5}">
                      <a16:colId xmlns:a16="http://schemas.microsoft.com/office/drawing/2014/main" val="3948309416"/>
                    </a:ext>
                  </a:extLst>
                </a:gridCol>
                <a:gridCol w="1190907">
                  <a:extLst>
                    <a:ext uri="{9D8B030D-6E8A-4147-A177-3AD203B41FA5}">
                      <a16:colId xmlns:a16="http://schemas.microsoft.com/office/drawing/2014/main" val="2024416748"/>
                    </a:ext>
                  </a:extLst>
                </a:gridCol>
                <a:gridCol w="3026075">
                  <a:extLst>
                    <a:ext uri="{9D8B030D-6E8A-4147-A177-3AD203B41FA5}">
                      <a16:colId xmlns:a16="http://schemas.microsoft.com/office/drawing/2014/main" val="2782081276"/>
                    </a:ext>
                  </a:extLst>
                </a:gridCol>
                <a:gridCol w="2635614">
                  <a:extLst>
                    <a:ext uri="{9D8B030D-6E8A-4147-A177-3AD203B41FA5}">
                      <a16:colId xmlns:a16="http://schemas.microsoft.com/office/drawing/2014/main" val="2843382147"/>
                    </a:ext>
                  </a:extLst>
                </a:gridCol>
              </a:tblGrid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Berry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50716999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Berry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432117137"/>
                  </a:ext>
                </a:extLst>
              </a:tr>
              <a:tr h="36609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Paris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Health and Human Development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70388271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Paris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Religion and Society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1051018854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Xavier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1866949269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Xavier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Furniture Design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309662246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Charlotte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General Mathematics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3336930305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Amelia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Mosely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3450421694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Ava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Muzik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769536255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Ava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Muzik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4239423967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Ava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Muzik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 - Cooking for Life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40004914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Sophie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Sawicki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 - Machine Madness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15050840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Archie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Sims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855417339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Archie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Sims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Information Technology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3757471021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Archie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Sims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413899270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Archie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Sims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57620471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Jake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Sims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11328478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Jake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Sims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597877917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Caleb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Smith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Media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118126089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Imogen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Tuffen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301783786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Imogen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Tuffen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 - Machine Madness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4063504376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Imogen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Tuffen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Art  - Art Influences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1974245015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Imogen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Tuffen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2236588916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Imogen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Tuffen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1406819806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Haylee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Vanderkley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X13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Art Making and Exhibiting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7" marR="8897" marT="8897" marB="0" anchor="b"/>
                </a:tc>
                <a:extLst>
                  <a:ext uri="{0D108BD9-81ED-4DB2-BD59-A6C34878D82A}">
                    <a16:rowId xmlns:a16="http://schemas.microsoft.com/office/drawing/2014/main" val="4029073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908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14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350188-9F18-E383-AAFA-E20D462B2A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599189"/>
              </p:ext>
            </p:extLst>
          </p:nvPr>
        </p:nvGraphicFramePr>
        <p:xfrm>
          <a:off x="925775" y="1422963"/>
          <a:ext cx="9880769" cy="4432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6470">
                  <a:extLst>
                    <a:ext uri="{9D8B030D-6E8A-4147-A177-3AD203B41FA5}">
                      <a16:colId xmlns:a16="http://schemas.microsoft.com/office/drawing/2014/main" val="124579922"/>
                    </a:ext>
                  </a:extLst>
                </a:gridCol>
                <a:gridCol w="1867232">
                  <a:extLst>
                    <a:ext uri="{9D8B030D-6E8A-4147-A177-3AD203B41FA5}">
                      <a16:colId xmlns:a16="http://schemas.microsoft.com/office/drawing/2014/main" val="3861639435"/>
                    </a:ext>
                  </a:extLst>
                </a:gridCol>
                <a:gridCol w="1186470">
                  <a:extLst>
                    <a:ext uri="{9D8B030D-6E8A-4147-A177-3AD203B41FA5}">
                      <a16:colId xmlns:a16="http://schemas.microsoft.com/office/drawing/2014/main" val="1976613378"/>
                    </a:ext>
                  </a:extLst>
                </a:gridCol>
                <a:gridCol w="3014802">
                  <a:extLst>
                    <a:ext uri="{9D8B030D-6E8A-4147-A177-3AD203B41FA5}">
                      <a16:colId xmlns:a16="http://schemas.microsoft.com/office/drawing/2014/main" val="588833364"/>
                    </a:ext>
                  </a:extLst>
                </a:gridCol>
                <a:gridCol w="2625795">
                  <a:extLst>
                    <a:ext uri="{9D8B030D-6E8A-4147-A177-3AD203B41FA5}">
                      <a16:colId xmlns:a16="http://schemas.microsoft.com/office/drawing/2014/main" val="2938349283"/>
                    </a:ext>
                  </a:extLst>
                </a:gridCol>
              </a:tblGrid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Hunter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Bennett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General Mathematics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9969236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Keely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Brisbane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Business Management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869477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Madeline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Coffey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General Mathematics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6083107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Madeline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Coffey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Certificate of Religious Education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4351183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Violet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Fyfe-Jennings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Creative Art Practice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7536584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Violet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Fyfe-Jennings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Media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2031074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Violet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Fyfe-Jennings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Psychology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9255424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William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Hollitt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Drama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2854848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Tahlia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Jacka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Art  - Art Influences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5914047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Owen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Montgomery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4728036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Marlin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Phillips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Drama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6128113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Marlin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Phillips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 Language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2614707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Finn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Stevens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2758330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Finn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Stevens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2484000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Ivy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Storey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1901391"/>
                  </a:ext>
                </a:extLst>
              </a:tr>
              <a:tr h="27705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Ivy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Storey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Academic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900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207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15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0AA173-805E-24C9-B990-1723C42D8C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648287"/>
              </p:ext>
            </p:extLst>
          </p:nvPr>
        </p:nvGraphicFramePr>
        <p:xfrm>
          <a:off x="925774" y="1540150"/>
          <a:ext cx="10157861" cy="4555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743">
                  <a:extLst>
                    <a:ext uri="{9D8B030D-6E8A-4147-A177-3AD203B41FA5}">
                      <a16:colId xmlns:a16="http://schemas.microsoft.com/office/drawing/2014/main" val="1837042043"/>
                    </a:ext>
                  </a:extLst>
                </a:gridCol>
                <a:gridCol w="1919596">
                  <a:extLst>
                    <a:ext uri="{9D8B030D-6E8A-4147-A177-3AD203B41FA5}">
                      <a16:colId xmlns:a16="http://schemas.microsoft.com/office/drawing/2014/main" val="893589820"/>
                    </a:ext>
                  </a:extLst>
                </a:gridCol>
                <a:gridCol w="1219743">
                  <a:extLst>
                    <a:ext uri="{9D8B030D-6E8A-4147-A177-3AD203B41FA5}">
                      <a16:colId xmlns:a16="http://schemas.microsoft.com/office/drawing/2014/main" val="4192868537"/>
                    </a:ext>
                  </a:extLst>
                </a:gridCol>
                <a:gridCol w="3099347">
                  <a:extLst>
                    <a:ext uri="{9D8B030D-6E8A-4147-A177-3AD203B41FA5}">
                      <a16:colId xmlns:a16="http://schemas.microsoft.com/office/drawing/2014/main" val="3649542560"/>
                    </a:ext>
                  </a:extLst>
                </a:gridCol>
                <a:gridCol w="2699432">
                  <a:extLst>
                    <a:ext uri="{9D8B030D-6E8A-4147-A177-3AD203B41FA5}">
                      <a16:colId xmlns:a16="http://schemas.microsoft.com/office/drawing/2014/main" val="2054520046"/>
                    </a:ext>
                  </a:extLst>
                </a:gridCol>
              </a:tblGrid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Rydan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Dickins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VM Personal Development Year 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639425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Madigan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5488053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Madigan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9941210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Nyah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Madigan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Foundation Maths Unit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0383526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Willem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Madigan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064147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McCarty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8796529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Raina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O'Donnell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9721786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Raina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O'Donnell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6080435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Raina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O'Donnell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9745125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Raina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O'Donnell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3022689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Raina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O'Donnell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0306896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Reid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Drama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8908757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Aiden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Taylor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5093776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Aiden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Taylor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 NHT Year 10 S1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1656402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Aiden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Taylor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6218196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Darcy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Trewin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3539651"/>
                  </a:ext>
                </a:extLst>
              </a:tr>
              <a:tr h="26799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Darcy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Trewin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Textiles - Machine Madness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107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607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16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46FCBB-6749-C9BE-45D6-CBD3CB991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438419"/>
              </p:ext>
            </p:extLst>
          </p:nvPr>
        </p:nvGraphicFramePr>
        <p:xfrm>
          <a:off x="1080656" y="1374471"/>
          <a:ext cx="10030688" cy="470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472">
                  <a:extLst>
                    <a:ext uri="{9D8B030D-6E8A-4147-A177-3AD203B41FA5}">
                      <a16:colId xmlns:a16="http://schemas.microsoft.com/office/drawing/2014/main" val="244686437"/>
                    </a:ext>
                  </a:extLst>
                </a:gridCol>
                <a:gridCol w="1895563">
                  <a:extLst>
                    <a:ext uri="{9D8B030D-6E8A-4147-A177-3AD203B41FA5}">
                      <a16:colId xmlns:a16="http://schemas.microsoft.com/office/drawing/2014/main" val="3978809140"/>
                    </a:ext>
                  </a:extLst>
                </a:gridCol>
                <a:gridCol w="1204472">
                  <a:extLst>
                    <a:ext uri="{9D8B030D-6E8A-4147-A177-3AD203B41FA5}">
                      <a16:colId xmlns:a16="http://schemas.microsoft.com/office/drawing/2014/main" val="4130926603"/>
                    </a:ext>
                  </a:extLst>
                </a:gridCol>
                <a:gridCol w="3060545">
                  <a:extLst>
                    <a:ext uri="{9D8B030D-6E8A-4147-A177-3AD203B41FA5}">
                      <a16:colId xmlns:a16="http://schemas.microsoft.com/office/drawing/2014/main" val="3760510028"/>
                    </a:ext>
                  </a:extLst>
                </a:gridCol>
                <a:gridCol w="2665636">
                  <a:extLst>
                    <a:ext uri="{9D8B030D-6E8A-4147-A177-3AD203B41FA5}">
                      <a16:colId xmlns:a16="http://schemas.microsoft.com/office/drawing/2014/main" val="3428641715"/>
                    </a:ext>
                  </a:extLst>
                </a:gridCol>
              </a:tblGrid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Cochrane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9685346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Cochrane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6375136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Cochrane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6668842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Mabel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Croucher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7630961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Kaley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Pinder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10 Hands on Learning Program - Numeracy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8087667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Matthew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VCE VM Industry Skills Year 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249102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Matthew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Powell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VCE VM Year 11 Numeracy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6956837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Reed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4241198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Reed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869548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Reed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9 Strength and Conditioning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6963897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Reed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0654713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Gabriel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Russell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405463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Brooke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Spencer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9698024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Brooke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Spencer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7518359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Brooke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Spencer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2606412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Cooper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Tait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8225122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Cooper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Tait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6216750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Cooper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Tait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8923000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Cooper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Tait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9443470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Monique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Vereker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X16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General Mathematics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0309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1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DC4C41-0B7C-855F-1D6C-0203C8D5A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301349"/>
              </p:ext>
            </p:extLst>
          </p:nvPr>
        </p:nvGraphicFramePr>
        <p:xfrm>
          <a:off x="1953208" y="1217160"/>
          <a:ext cx="7781731" cy="47720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519">
                  <a:extLst>
                    <a:ext uri="{9D8B030D-6E8A-4147-A177-3AD203B41FA5}">
                      <a16:colId xmlns:a16="http://schemas.microsoft.com/office/drawing/2014/main" val="3165716372"/>
                    </a:ext>
                  </a:extLst>
                </a:gridCol>
                <a:gridCol w="1550619">
                  <a:extLst>
                    <a:ext uri="{9D8B030D-6E8A-4147-A177-3AD203B41FA5}">
                      <a16:colId xmlns:a16="http://schemas.microsoft.com/office/drawing/2014/main" val="1109897979"/>
                    </a:ext>
                  </a:extLst>
                </a:gridCol>
                <a:gridCol w="1973221">
                  <a:extLst>
                    <a:ext uri="{9D8B030D-6E8A-4147-A177-3AD203B41FA5}">
                      <a16:colId xmlns:a16="http://schemas.microsoft.com/office/drawing/2014/main" val="2192404955"/>
                    </a:ext>
                  </a:extLst>
                </a:gridCol>
                <a:gridCol w="1720552">
                  <a:extLst>
                    <a:ext uri="{9D8B030D-6E8A-4147-A177-3AD203B41FA5}">
                      <a16:colId xmlns:a16="http://schemas.microsoft.com/office/drawing/2014/main" val="1880211016"/>
                    </a:ext>
                  </a:extLst>
                </a:gridCol>
                <a:gridCol w="963575">
                  <a:extLst>
                    <a:ext uri="{9D8B030D-6E8A-4147-A177-3AD203B41FA5}">
                      <a16:colId xmlns:a16="http://schemas.microsoft.com/office/drawing/2014/main" val="3514556956"/>
                    </a:ext>
                  </a:extLst>
                </a:gridCol>
                <a:gridCol w="684245">
                  <a:extLst>
                    <a:ext uri="{9D8B030D-6E8A-4147-A177-3AD203B41FA5}">
                      <a16:colId xmlns:a16="http://schemas.microsoft.com/office/drawing/2014/main" val="3889992586"/>
                    </a:ext>
                  </a:extLst>
                </a:gridCol>
              </a:tblGrid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Darcy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>
                          <a:effectLst/>
                        </a:rPr>
                        <a:t>Cramer</a:t>
                      </a:r>
                      <a:endParaRPr lang="en-AU" sz="13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Indonesian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538572001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Darcy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Cramer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Religious Education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766318000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Lily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Curtis-Panozzo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PE Health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2406642462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Lily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Curtis-Panozzo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Music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811835407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Lily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Curtis-Panozzo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PE Health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2680668118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Lily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Curtis-Panozzo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Science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1010078604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Lily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Curtis-Panozzo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Textiles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1958309202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Joey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Elksnis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Textiles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176482978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Joey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Elksnis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Textiles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>
                          <a:effectLst/>
                        </a:rPr>
                        <a:t>X1</a:t>
                      </a:r>
                      <a:endParaRPr lang="en-AU" sz="13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4002506263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Karl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Elksnis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Food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1033679839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Liam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Galvin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PE Health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2271207677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Liam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Galvin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Mathematics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1167174922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Liam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Galvin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English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2531839778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Liam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Galvin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Wood - Design in Furniture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913896993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Milan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Pilmore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Health and Human Development 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928177380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Milan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Pilmore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General Mathematics 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1972405297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Milan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Pilmore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Health and Human Development 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2406284899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Milan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Pilmore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Psychology 3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X1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2722651199"/>
                  </a:ext>
                </a:extLst>
              </a:tr>
              <a:tr h="221987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Olivia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Radisich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>
                          <a:effectLst/>
                        </a:rPr>
                        <a:t>Science</a:t>
                      </a:r>
                      <a:endParaRPr lang="en-AU" sz="13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>
                          <a:effectLst/>
                        </a:rPr>
                        <a:t>X1</a:t>
                      </a:r>
                      <a:endParaRPr lang="en-AU" sz="13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extLst>
                  <a:ext uri="{0D108BD9-81ED-4DB2-BD59-A6C34878D82A}">
                    <a16:rowId xmlns:a16="http://schemas.microsoft.com/office/drawing/2014/main" val="2153540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27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2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7A9D6C-2203-1BC3-9A28-CC547F432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655797"/>
              </p:ext>
            </p:extLst>
          </p:nvPr>
        </p:nvGraphicFramePr>
        <p:xfrm>
          <a:off x="831273" y="1560945"/>
          <a:ext cx="10434953" cy="4415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3016">
                  <a:extLst>
                    <a:ext uri="{9D8B030D-6E8A-4147-A177-3AD203B41FA5}">
                      <a16:colId xmlns:a16="http://schemas.microsoft.com/office/drawing/2014/main" val="1999974846"/>
                    </a:ext>
                  </a:extLst>
                </a:gridCol>
                <a:gridCol w="1971960">
                  <a:extLst>
                    <a:ext uri="{9D8B030D-6E8A-4147-A177-3AD203B41FA5}">
                      <a16:colId xmlns:a16="http://schemas.microsoft.com/office/drawing/2014/main" val="2384025456"/>
                    </a:ext>
                  </a:extLst>
                </a:gridCol>
                <a:gridCol w="922151">
                  <a:extLst>
                    <a:ext uri="{9D8B030D-6E8A-4147-A177-3AD203B41FA5}">
                      <a16:colId xmlns:a16="http://schemas.microsoft.com/office/drawing/2014/main" val="1863857737"/>
                    </a:ext>
                  </a:extLst>
                </a:gridCol>
                <a:gridCol w="3514758">
                  <a:extLst>
                    <a:ext uri="{9D8B030D-6E8A-4147-A177-3AD203B41FA5}">
                      <a16:colId xmlns:a16="http://schemas.microsoft.com/office/drawing/2014/main" val="38718755"/>
                    </a:ext>
                  </a:extLst>
                </a:gridCol>
                <a:gridCol w="2773068">
                  <a:extLst>
                    <a:ext uri="{9D8B030D-6E8A-4147-A177-3AD203B41FA5}">
                      <a16:colId xmlns:a16="http://schemas.microsoft.com/office/drawing/2014/main" val="1138924855"/>
                    </a:ext>
                  </a:extLst>
                </a:gridCol>
              </a:tblGrid>
              <a:tr h="38758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Baldwin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Product Design and Technology 1 - Metal or 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927688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Baldwin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General Mathematics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060653"/>
                  </a:ext>
                </a:extLst>
              </a:tr>
              <a:tr h="38758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Baldwin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Product Design and Technology 1 - Metal or 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7255744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Maple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Budin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5654570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Maple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Budin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5005707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Maple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Budin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2877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Maple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Budin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3298860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Elliot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Bushell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Physical Education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3778408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Buttigieg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Year 8  ESTEEM Program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0037663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Buttigieg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2906727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Buttigieg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2235553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Nathaniel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Cook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25081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Nathaniel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Cook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Business Management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1626420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Nathaniel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Cook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Religion and Society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5830936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Dunstan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8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5406160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Henry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Hewitt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0387976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Ava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McLeod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5005103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Peverill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9491103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Peverill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94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57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3 Award Winners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0E1F48D3-834E-7BA6-3AB0-9E1A492912F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573148"/>
              </p:ext>
            </p:extLst>
          </p:nvPr>
        </p:nvGraphicFramePr>
        <p:xfrm>
          <a:off x="6172200" y="1720685"/>
          <a:ext cx="5181600" cy="4406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84964307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651988042"/>
                    </a:ext>
                  </a:extLst>
                </a:gridCol>
                <a:gridCol w="465236">
                  <a:extLst>
                    <a:ext uri="{9D8B030D-6E8A-4147-A177-3AD203B41FA5}">
                      <a16:colId xmlns:a16="http://schemas.microsoft.com/office/drawing/2014/main" val="4174826462"/>
                    </a:ext>
                  </a:extLst>
                </a:gridCol>
                <a:gridCol w="1737964">
                  <a:extLst>
                    <a:ext uri="{9D8B030D-6E8A-4147-A177-3AD203B41FA5}">
                      <a16:colId xmlns:a16="http://schemas.microsoft.com/office/drawing/2014/main" val="3925029211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330663446"/>
                    </a:ext>
                  </a:extLst>
                </a:gridCol>
              </a:tblGrid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Claire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10 Hands on Learning Program - Physical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90579575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James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9735393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Marriott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80779243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Marriott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5235695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Adrian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O'Loughlin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32353273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Adrian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O'Loughlin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Drama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1907594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Adrian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O'Loughlin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Music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11463744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Adrian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O'Loughlin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0216673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Adrian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O'Loughlin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79035774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Adrian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O'Loughlin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2643072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Imogen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Rosenhart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Communication Design - Dream 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98841871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Imogen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Rosenhart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Communication Design - Dream 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46303336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Madison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Rosenhart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0054722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Madison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Rosenhart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Literature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40084343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Chloe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Schulz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8910166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Chloe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Schulz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5085520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Chloe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Schulz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 - Design in Furniture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56712307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BCA6538-D045-2492-90AF-732F115C379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0699135"/>
              </p:ext>
            </p:extLst>
          </p:nvPr>
        </p:nvGraphicFramePr>
        <p:xfrm>
          <a:off x="612648" y="1720685"/>
          <a:ext cx="5181600" cy="44065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3208890876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364629910"/>
                    </a:ext>
                  </a:extLst>
                </a:gridCol>
                <a:gridCol w="622200">
                  <a:extLst>
                    <a:ext uri="{9D8B030D-6E8A-4147-A177-3AD203B41FA5}">
                      <a16:colId xmlns:a16="http://schemas.microsoft.com/office/drawing/2014/main" val="357048187"/>
                    </a:ext>
                  </a:extLst>
                </a:gridCol>
                <a:gridCol w="1581000">
                  <a:extLst>
                    <a:ext uri="{9D8B030D-6E8A-4147-A177-3AD203B41FA5}">
                      <a16:colId xmlns:a16="http://schemas.microsoft.com/office/drawing/2014/main" val="1515834894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3635654107"/>
                    </a:ext>
                  </a:extLst>
                </a:gridCol>
              </a:tblGrid>
              <a:tr h="31462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Sully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Boyd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56314568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Sully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Boyd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9721031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Chadwick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Art - Art with Individuality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5817590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Chadwick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738067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Chadwick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71759816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Chadwick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 Advanced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8739015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Coleman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81716015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Coleman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70171671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Coleman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5132827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Coleman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Textiles - Machine Madness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46268201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Willow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Haley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11 Maths Foundation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5495365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Hall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0679273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Maddi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39851852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Maddi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Year 8  ESTEEM Program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8243274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Maddi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52493219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Maddi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Arts Year 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77158101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Maddi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Year 8  ESTEEM Program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53227882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Maddi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28221447"/>
                  </a:ext>
                </a:extLst>
              </a:tr>
              <a:tr h="28644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Claire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10 Hands on Learning Program - Whole Day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03980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865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4 Award Winners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FD4AF5C-A5D0-7DA0-0B5E-D2B78342BF1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0439804"/>
              </p:ext>
            </p:extLst>
          </p:nvPr>
        </p:nvGraphicFramePr>
        <p:xfrm>
          <a:off x="783773" y="1413163"/>
          <a:ext cx="5181600" cy="4692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663644195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3950673409"/>
                    </a:ext>
                  </a:extLst>
                </a:gridCol>
                <a:gridCol w="373642">
                  <a:extLst>
                    <a:ext uri="{9D8B030D-6E8A-4147-A177-3AD203B41FA5}">
                      <a16:colId xmlns:a16="http://schemas.microsoft.com/office/drawing/2014/main" val="4113005227"/>
                    </a:ext>
                  </a:extLst>
                </a:gridCol>
                <a:gridCol w="1617306">
                  <a:extLst>
                    <a:ext uri="{9D8B030D-6E8A-4147-A177-3AD203B41FA5}">
                      <a16:colId xmlns:a16="http://schemas.microsoft.com/office/drawing/2014/main" val="2300167461"/>
                    </a:ext>
                  </a:extLst>
                </a:gridCol>
                <a:gridCol w="1589252">
                  <a:extLst>
                    <a:ext uri="{9D8B030D-6E8A-4147-A177-3AD203B41FA5}">
                      <a16:colId xmlns:a16="http://schemas.microsoft.com/office/drawing/2014/main" val="1704282459"/>
                    </a:ext>
                  </a:extLst>
                </a:gridCol>
              </a:tblGrid>
              <a:tr h="2002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Riley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Bishop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X4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07095308"/>
                  </a:ext>
                </a:extLst>
              </a:tr>
              <a:tr h="2002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Chelsea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52343626"/>
                  </a:ext>
                </a:extLst>
              </a:tr>
              <a:tr h="2002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Chelsea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96875052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Chelsea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40996434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Chelsea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07677672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Chelsea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56852023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Chelsea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9 Horticulture - Introduction to Horticulture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02559620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Haileigh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11 RE Youth Ministry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28249302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Haileigh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Buttigieg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Biology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08036173"/>
                  </a:ext>
                </a:extLst>
              </a:tr>
              <a:tr h="2002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Isaac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Curtis-Panozzo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 - Design in Furniture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52449761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Lily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Davis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VCE VM Healthy Living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891751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Lily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Davis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VM Numeracy Year 12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94269951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Lily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Davis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VCE VM Religious Education Year 12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26015844"/>
                  </a:ext>
                </a:extLst>
              </a:tr>
              <a:tr h="20026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Evie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44077935"/>
                  </a:ext>
                </a:extLst>
              </a:tr>
              <a:tr h="36907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Evie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9824795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1E72488-7517-44F5-A78C-42D8C27C7AE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3335257"/>
              </p:ext>
            </p:extLst>
          </p:nvPr>
        </p:nvGraphicFramePr>
        <p:xfrm>
          <a:off x="6226628" y="1413162"/>
          <a:ext cx="5050971" cy="4692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514">
                  <a:extLst>
                    <a:ext uri="{9D8B030D-6E8A-4147-A177-3AD203B41FA5}">
                      <a16:colId xmlns:a16="http://schemas.microsoft.com/office/drawing/2014/main" val="2702671923"/>
                    </a:ext>
                  </a:extLst>
                </a:gridCol>
                <a:gridCol w="745666">
                  <a:extLst>
                    <a:ext uri="{9D8B030D-6E8A-4147-A177-3AD203B41FA5}">
                      <a16:colId xmlns:a16="http://schemas.microsoft.com/office/drawing/2014/main" val="3132275374"/>
                    </a:ext>
                  </a:extLst>
                </a:gridCol>
                <a:gridCol w="418388">
                  <a:extLst>
                    <a:ext uri="{9D8B030D-6E8A-4147-A177-3AD203B41FA5}">
                      <a16:colId xmlns:a16="http://schemas.microsoft.com/office/drawing/2014/main" val="2203212918"/>
                    </a:ext>
                  </a:extLst>
                </a:gridCol>
                <a:gridCol w="1358245">
                  <a:extLst>
                    <a:ext uri="{9D8B030D-6E8A-4147-A177-3AD203B41FA5}">
                      <a16:colId xmlns:a16="http://schemas.microsoft.com/office/drawing/2014/main" val="2381363601"/>
                    </a:ext>
                  </a:extLst>
                </a:gridCol>
                <a:gridCol w="1922158">
                  <a:extLst>
                    <a:ext uri="{9D8B030D-6E8A-4147-A177-3AD203B41FA5}">
                      <a16:colId xmlns:a16="http://schemas.microsoft.com/office/drawing/2014/main" val="930996415"/>
                    </a:ext>
                  </a:extLst>
                </a:gridCol>
              </a:tblGrid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Evie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98284312"/>
                  </a:ext>
                </a:extLst>
              </a:tr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Evie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46580729"/>
                  </a:ext>
                </a:extLst>
              </a:tr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Jake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Martin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76026922"/>
                  </a:ext>
                </a:extLst>
              </a:tr>
              <a:tr h="23765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Kardia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Sarra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95543073"/>
                  </a:ext>
                </a:extLst>
              </a:tr>
              <a:tr h="23765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Kardia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Sarra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18548059"/>
                  </a:ext>
                </a:extLst>
              </a:tr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Kardia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Sarra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Music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58659271"/>
                  </a:ext>
                </a:extLst>
              </a:tr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Kardia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Sarra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56008398"/>
                  </a:ext>
                </a:extLst>
              </a:tr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Kardia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Sarra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2878292"/>
                  </a:ext>
                </a:extLst>
              </a:tr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Kardia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Sarra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2997350"/>
                  </a:ext>
                </a:extLst>
              </a:tr>
              <a:tr h="437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Kardia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Sarra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70346812"/>
                  </a:ext>
                </a:extLst>
              </a:tr>
              <a:tr h="23765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Sienna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Taylor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17980184"/>
                  </a:ext>
                </a:extLst>
              </a:tr>
              <a:tr h="23765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Madeleine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White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8199354"/>
                  </a:ext>
                </a:extLst>
              </a:tr>
              <a:tr h="237651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Madeleine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White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X4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General Mathematics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Academic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70682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78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5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3CD1A2-7EEF-AC65-28AD-9E1B18262B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76875"/>
              </p:ext>
            </p:extLst>
          </p:nvPr>
        </p:nvGraphicFramePr>
        <p:xfrm>
          <a:off x="925774" y="1293093"/>
          <a:ext cx="10056261" cy="5124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7544">
                  <a:extLst>
                    <a:ext uri="{9D8B030D-6E8A-4147-A177-3AD203B41FA5}">
                      <a16:colId xmlns:a16="http://schemas.microsoft.com/office/drawing/2014/main" val="2761520636"/>
                    </a:ext>
                  </a:extLst>
                </a:gridCol>
                <a:gridCol w="1900395">
                  <a:extLst>
                    <a:ext uri="{9D8B030D-6E8A-4147-A177-3AD203B41FA5}">
                      <a16:colId xmlns:a16="http://schemas.microsoft.com/office/drawing/2014/main" val="1341028418"/>
                    </a:ext>
                  </a:extLst>
                </a:gridCol>
                <a:gridCol w="1207544">
                  <a:extLst>
                    <a:ext uri="{9D8B030D-6E8A-4147-A177-3AD203B41FA5}">
                      <a16:colId xmlns:a16="http://schemas.microsoft.com/office/drawing/2014/main" val="1852700012"/>
                    </a:ext>
                  </a:extLst>
                </a:gridCol>
                <a:gridCol w="3068347">
                  <a:extLst>
                    <a:ext uri="{9D8B030D-6E8A-4147-A177-3AD203B41FA5}">
                      <a16:colId xmlns:a16="http://schemas.microsoft.com/office/drawing/2014/main" val="2545949820"/>
                    </a:ext>
                  </a:extLst>
                </a:gridCol>
                <a:gridCol w="2672431">
                  <a:extLst>
                    <a:ext uri="{9D8B030D-6E8A-4147-A177-3AD203B41FA5}">
                      <a16:colId xmlns:a16="http://schemas.microsoft.com/office/drawing/2014/main" val="1058613433"/>
                    </a:ext>
                  </a:extLst>
                </a:gridCol>
              </a:tblGrid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Kitty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Burton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3281616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Kitty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Burton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10 Core RE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449446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Tilly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Bushell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6320264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Tilly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Bushell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6191600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Ava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Jones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Art  - Art Influences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1270647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Kiera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Macdonald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VM Numeracy Year 12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2076128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Hannah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0561725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Tyler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Millen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8 Information Technology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4217434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Morse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7028860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Morse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Year 8  ESTEEM Program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5520149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van Raaphorst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3531959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van Raaphorst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Indonesian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8594141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van Raaphorst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7886473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van Raaphorst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Indonesian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8625969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van Raaphorst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1149741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van Raaphorst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3992476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Elijah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van Raaphorst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6894976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Luka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White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 - Cooking for Life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56287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Azalea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Wighton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3331254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Azalea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Wighton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7398434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Azalea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Wighton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X5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674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16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6 Award Winners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48795374-0FD1-8CCE-211A-B3F919D78CC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9650703"/>
              </p:ext>
            </p:extLst>
          </p:nvPr>
        </p:nvGraphicFramePr>
        <p:xfrm>
          <a:off x="6096000" y="1311383"/>
          <a:ext cx="5181600" cy="525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619739616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1199158154"/>
                    </a:ext>
                  </a:extLst>
                </a:gridCol>
                <a:gridCol w="622200">
                  <a:extLst>
                    <a:ext uri="{9D8B030D-6E8A-4147-A177-3AD203B41FA5}">
                      <a16:colId xmlns:a16="http://schemas.microsoft.com/office/drawing/2014/main" val="259357066"/>
                    </a:ext>
                  </a:extLst>
                </a:gridCol>
                <a:gridCol w="1581000">
                  <a:extLst>
                    <a:ext uri="{9D8B030D-6E8A-4147-A177-3AD203B41FA5}">
                      <a16:colId xmlns:a16="http://schemas.microsoft.com/office/drawing/2014/main" val="2246199831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2208292666"/>
                    </a:ext>
                  </a:extLst>
                </a:gridCol>
              </a:tblGrid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Estelle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Karslake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30157244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Estelle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Karslake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1803867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Estelle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Karslake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8411865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Estelle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Karslake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05970948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6088997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2151821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3104493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8120704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Footy Codes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97298286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39753105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Joshua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Lavery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Communication Design - A to Z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68906202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Alannah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Montgomery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Music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17388764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Alannah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Montgomery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Textiles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4678967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Alannah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Montgomery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Drama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8595896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Alannah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Montgomery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Music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87926775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Alannah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Montgomery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5949404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Alannah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Montgomery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69026918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Alannah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Montgomery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2915690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Psimaris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Drama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70527355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Psimaris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53733803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AC431BD4-0151-1B50-8B62-47DE533EFD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89514803"/>
              </p:ext>
            </p:extLst>
          </p:nvPr>
        </p:nvGraphicFramePr>
        <p:xfrm>
          <a:off x="543764" y="1311382"/>
          <a:ext cx="5181600" cy="5252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6599262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1628579047"/>
                    </a:ext>
                  </a:extLst>
                </a:gridCol>
                <a:gridCol w="622200">
                  <a:extLst>
                    <a:ext uri="{9D8B030D-6E8A-4147-A177-3AD203B41FA5}">
                      <a16:colId xmlns:a16="http://schemas.microsoft.com/office/drawing/2014/main" val="652230666"/>
                    </a:ext>
                  </a:extLst>
                </a:gridCol>
                <a:gridCol w="1581000">
                  <a:extLst>
                    <a:ext uri="{9D8B030D-6E8A-4147-A177-3AD203B41FA5}">
                      <a16:colId xmlns:a16="http://schemas.microsoft.com/office/drawing/2014/main" val="3984137711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3309779673"/>
                    </a:ext>
                  </a:extLst>
                </a:gridCol>
              </a:tblGrid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Wentworth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Campbell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Science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93982082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Liv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Art - Art with Individuality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791851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Liv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29396956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Liv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 Foundation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29299452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Crimeen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Legal Studies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14714263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Max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Crimeen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87785958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Max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Crimeen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441465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Duncan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06541356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Duncan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32697333"/>
                  </a:ext>
                </a:extLst>
              </a:tr>
              <a:tr h="16516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Duncan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8417831"/>
                  </a:ext>
                </a:extLst>
              </a:tr>
              <a:tr h="16516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Duncan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07745955"/>
                  </a:ext>
                </a:extLst>
              </a:tr>
              <a:tr h="16516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Bella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Duncan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11749835"/>
                  </a:ext>
                </a:extLst>
              </a:tr>
              <a:tr h="16516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Religion and Society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58424917"/>
                  </a:ext>
                </a:extLst>
              </a:tr>
              <a:tr h="16516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Yolanda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14603878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Yolanda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Drama - From Page to Stage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38221262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Yolanda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21218258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Yolanda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1546927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Yolanda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0329168"/>
                  </a:ext>
                </a:extLst>
              </a:tr>
              <a:tr h="304392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Yolanda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59726882"/>
                  </a:ext>
                </a:extLst>
              </a:tr>
              <a:tr h="16516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Estelle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Karslake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Academic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51038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49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7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FF1B90-D9EA-0A07-C410-0EC18DDC6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168290"/>
              </p:ext>
            </p:extLst>
          </p:nvPr>
        </p:nvGraphicFramePr>
        <p:xfrm>
          <a:off x="1406106" y="1373504"/>
          <a:ext cx="9566693" cy="4199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8757">
                  <a:extLst>
                    <a:ext uri="{9D8B030D-6E8A-4147-A177-3AD203B41FA5}">
                      <a16:colId xmlns:a16="http://schemas.microsoft.com/office/drawing/2014/main" val="3860051913"/>
                    </a:ext>
                  </a:extLst>
                </a:gridCol>
                <a:gridCol w="1807879">
                  <a:extLst>
                    <a:ext uri="{9D8B030D-6E8A-4147-A177-3AD203B41FA5}">
                      <a16:colId xmlns:a16="http://schemas.microsoft.com/office/drawing/2014/main" val="3116615386"/>
                    </a:ext>
                  </a:extLst>
                </a:gridCol>
                <a:gridCol w="1148757">
                  <a:extLst>
                    <a:ext uri="{9D8B030D-6E8A-4147-A177-3AD203B41FA5}">
                      <a16:colId xmlns:a16="http://schemas.microsoft.com/office/drawing/2014/main" val="2017152310"/>
                    </a:ext>
                  </a:extLst>
                </a:gridCol>
                <a:gridCol w="2918971">
                  <a:extLst>
                    <a:ext uri="{9D8B030D-6E8A-4147-A177-3AD203B41FA5}">
                      <a16:colId xmlns:a16="http://schemas.microsoft.com/office/drawing/2014/main" val="3353171511"/>
                    </a:ext>
                  </a:extLst>
                </a:gridCol>
                <a:gridCol w="2542329">
                  <a:extLst>
                    <a:ext uri="{9D8B030D-6E8A-4147-A177-3AD203B41FA5}">
                      <a16:colId xmlns:a16="http://schemas.microsoft.com/office/drawing/2014/main" val="2193451794"/>
                    </a:ext>
                  </a:extLst>
                </a:gridCol>
              </a:tblGrid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Claire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Fraser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Music - Music Styles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9157920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Winston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Hewitt-Gunn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4447480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Winston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Hewitt-Gunn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8554871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Winston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Hewitt-Gunn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6598411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Mitchell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4868369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Mitchell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Lavery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0226723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Ruby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Mansfield-Lewis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General Mathematics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740169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Xavier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Noakes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4000004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Xavier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Noakes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946547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Xavier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Noakes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Indonesian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280294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Xavier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Noakes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9016620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Xavier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Noakes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Year 8  ESTEEM Program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2111597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Xavier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Noakes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4252830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Xavier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Noakes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Indonesian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5641655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Corey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Stone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6858280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Laura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Stone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Biology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281983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Nellie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Tolliday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X7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Biology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2013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608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014D-99C7-7FF3-101E-968C175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Xavier 8 Award Winners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FD8762D-8F71-F36C-39FC-AA8A098291A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830159"/>
              </p:ext>
            </p:extLst>
          </p:nvPr>
        </p:nvGraphicFramePr>
        <p:xfrm>
          <a:off x="538884" y="1548135"/>
          <a:ext cx="5181600" cy="4695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788690757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3435007751"/>
                    </a:ext>
                  </a:extLst>
                </a:gridCol>
                <a:gridCol w="622200">
                  <a:extLst>
                    <a:ext uri="{9D8B030D-6E8A-4147-A177-3AD203B41FA5}">
                      <a16:colId xmlns:a16="http://schemas.microsoft.com/office/drawing/2014/main" val="3369789381"/>
                    </a:ext>
                  </a:extLst>
                </a:gridCol>
                <a:gridCol w="1581000">
                  <a:extLst>
                    <a:ext uri="{9D8B030D-6E8A-4147-A177-3AD203B41FA5}">
                      <a16:colId xmlns:a16="http://schemas.microsoft.com/office/drawing/2014/main" val="2536692170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818753142"/>
                    </a:ext>
                  </a:extLst>
                </a:gridCol>
              </a:tblGrid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 Year 10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65282395"/>
                  </a:ext>
                </a:extLst>
              </a:tr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9129603"/>
                  </a:ext>
                </a:extLst>
              </a:tr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4150905"/>
                  </a:ext>
                </a:extLst>
              </a:tr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10 Core 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6999990"/>
                  </a:ext>
                </a:extLst>
              </a:tr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52010498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64648141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646199387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Amelia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Bantick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10 Core 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23668652"/>
                  </a:ext>
                </a:extLst>
              </a:tr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Beth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Coleman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97640347"/>
                  </a:ext>
                </a:extLst>
              </a:tr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Katherine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Gorman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95876187"/>
                  </a:ext>
                </a:extLst>
              </a:tr>
              <a:tr h="190985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Katherine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Gorman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Religion in Society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72822026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Katherine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Gorman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Religion in Society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45306005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Eden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Gudgeon-Millar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638844388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Tyler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Health and Human Development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4400155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Tyler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Biology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80914593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Tyler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Psychology 3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9368654"/>
                  </a:ext>
                </a:extLst>
              </a:tr>
              <a:tr h="351974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Rhys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Mitchell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X8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01039712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EE1994C-55D9-66C1-6D07-8613C26917F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1864291"/>
              </p:ext>
            </p:extLst>
          </p:nvPr>
        </p:nvGraphicFramePr>
        <p:xfrm>
          <a:off x="6095999" y="1548135"/>
          <a:ext cx="5671128" cy="4695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982">
                  <a:extLst>
                    <a:ext uri="{9D8B030D-6E8A-4147-A177-3AD203B41FA5}">
                      <a16:colId xmlns:a16="http://schemas.microsoft.com/office/drawing/2014/main" val="3889789556"/>
                    </a:ext>
                  </a:extLst>
                </a:gridCol>
                <a:gridCol w="1071709">
                  <a:extLst>
                    <a:ext uri="{9D8B030D-6E8A-4147-A177-3AD203B41FA5}">
                      <a16:colId xmlns:a16="http://schemas.microsoft.com/office/drawing/2014/main" val="3914836388"/>
                    </a:ext>
                  </a:extLst>
                </a:gridCol>
                <a:gridCol w="680982">
                  <a:extLst>
                    <a:ext uri="{9D8B030D-6E8A-4147-A177-3AD203B41FA5}">
                      <a16:colId xmlns:a16="http://schemas.microsoft.com/office/drawing/2014/main" val="4209422524"/>
                    </a:ext>
                  </a:extLst>
                </a:gridCol>
                <a:gridCol w="1730364">
                  <a:extLst>
                    <a:ext uri="{9D8B030D-6E8A-4147-A177-3AD203B41FA5}">
                      <a16:colId xmlns:a16="http://schemas.microsoft.com/office/drawing/2014/main" val="2944653595"/>
                    </a:ext>
                  </a:extLst>
                </a:gridCol>
                <a:gridCol w="1507091">
                  <a:extLst>
                    <a:ext uri="{9D8B030D-6E8A-4147-A177-3AD203B41FA5}">
                      <a16:colId xmlns:a16="http://schemas.microsoft.com/office/drawing/2014/main" val="2902084992"/>
                    </a:ext>
                  </a:extLst>
                </a:gridCol>
              </a:tblGrid>
              <a:tr h="17217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Annabel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Mumford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14460382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Ned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Murnane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Certificate III in Sport and Recreation (Year B)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87405973"/>
                  </a:ext>
                </a:extLst>
              </a:tr>
              <a:tr h="17217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Hoops and Nets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75989375"/>
                  </a:ext>
                </a:extLst>
              </a:tr>
              <a:tr h="17217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63141015"/>
                  </a:ext>
                </a:extLst>
              </a:tr>
              <a:tr h="17217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51898023"/>
                  </a:ext>
                </a:extLst>
              </a:tr>
              <a:tr h="17217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 - Furniture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43367265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Systems Engineering - Light em up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58111028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65858909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30068655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Logan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Pepplinkhouse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Systems Engineering - Light em up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04387640"/>
                  </a:ext>
                </a:extLst>
              </a:tr>
              <a:tr h="17217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Raff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Petersen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8369360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Raff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Petersen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Science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01274923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Aliyah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Polkinghorne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288592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Aliyah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Polkinghorne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49698922"/>
                  </a:ext>
                </a:extLst>
              </a:tr>
              <a:tr h="172176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Lucy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Tudorovic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77726961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Lucy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Tudorovic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Metal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62179008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Tung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89328255"/>
                  </a:ext>
                </a:extLst>
              </a:tr>
              <a:tr h="31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Benjamin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Watt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 dirty="0">
                          <a:effectLst/>
                        </a:rPr>
                        <a:t>SEL Personal Growth Award</a:t>
                      </a:r>
                      <a:endParaRPr lang="en-A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24684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178763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68f55e-92c1-4876-8c77-f5cd3412ed83" xsi:nil="true"/>
    <lcf76f155ced4ddcb4097134ff3c332f xmlns="6c1cb196-05e8-42d0-9e83-1fbc803934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6FF3C6ADDAFA4EB9F998AF93317057" ma:contentTypeVersion="14" ma:contentTypeDescription="Create a new document." ma:contentTypeScope="" ma:versionID="619da4702386a959bb8c7ec87c8074ae">
  <xsd:schema xmlns:xsd="http://www.w3.org/2001/XMLSchema" xmlns:xs="http://www.w3.org/2001/XMLSchema" xmlns:p="http://schemas.microsoft.com/office/2006/metadata/properties" xmlns:ns2="6c1cb196-05e8-42d0-9e83-1fbc80393490" xmlns:ns3="1168f55e-92c1-4876-8c77-f5cd3412ed83" targetNamespace="http://schemas.microsoft.com/office/2006/metadata/properties" ma:root="true" ma:fieldsID="2c78a4477d5c3e7562082cbbdf81a836" ns2:_="" ns3:_="">
    <xsd:import namespace="6c1cb196-05e8-42d0-9e83-1fbc80393490"/>
    <xsd:import namespace="1168f55e-92c1-4876-8c77-f5cd3412ed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cb196-05e8-42d0-9e83-1fbc803934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2554e37-ab99-444c-8904-26d306f94f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8f55e-92c1-4876-8c77-f5cd3412ed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c86d056-3cc6-44b3-ba02-84f49ea7a593}" ma:internalName="TaxCatchAll" ma:showField="CatchAllData" ma:web="1168f55e-92c1-4876-8c77-f5cd3412ed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C9D39C-17F7-45E4-97FC-2357CE890ED0}">
  <ds:schemaRefs>
    <ds:schemaRef ds:uri="http://schemas.microsoft.com/office/2006/metadata/properties"/>
    <ds:schemaRef ds:uri="http://schemas.microsoft.com/office/infopath/2007/PartnerControls"/>
    <ds:schemaRef ds:uri="1168f55e-92c1-4876-8c77-f5cd3412ed83"/>
    <ds:schemaRef ds:uri="6c1cb196-05e8-42d0-9e83-1fbc80393490"/>
  </ds:schemaRefs>
</ds:datastoreItem>
</file>

<file path=customXml/itemProps2.xml><?xml version="1.0" encoding="utf-8"?>
<ds:datastoreItem xmlns:ds="http://schemas.openxmlformats.org/officeDocument/2006/customXml" ds:itemID="{4F55AB94-1C6E-4B87-AEA5-DBAD1679E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1cb196-05e8-42d0-9e83-1fbc80393490"/>
    <ds:schemaRef ds:uri="1168f55e-92c1-4876-8c77-f5cd3412ed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0A8D62-95E8-4F66-9299-79260EE120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3649</Words>
  <Application>Microsoft Office PowerPoint</Application>
  <PresentationFormat>Widescreen</PresentationFormat>
  <Paragraphs>2103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Neue Haas Grotesk Text Pro</vt:lpstr>
      <vt:lpstr>VanillaVTI</vt:lpstr>
      <vt:lpstr>Xavier House</vt:lpstr>
      <vt:lpstr>Xavier 1 Award Winners</vt:lpstr>
      <vt:lpstr>Xavier 2 Award Winners</vt:lpstr>
      <vt:lpstr>Xavier 3 Award Winners</vt:lpstr>
      <vt:lpstr>Xavier 4 Award Winners</vt:lpstr>
      <vt:lpstr>Xavier 5 Award Winners</vt:lpstr>
      <vt:lpstr>Xavier 6 Award Winners</vt:lpstr>
      <vt:lpstr>Xavier 7 Award Winners</vt:lpstr>
      <vt:lpstr>Xavier 8 Award Winners</vt:lpstr>
      <vt:lpstr>Xavier 9 Award Winners</vt:lpstr>
      <vt:lpstr>Xavier 10 Award Winners</vt:lpstr>
      <vt:lpstr>Xavier 11 Award Winners</vt:lpstr>
      <vt:lpstr>Xavier 12 Award Winners</vt:lpstr>
      <vt:lpstr>Xavier 13 Award Winners</vt:lpstr>
      <vt:lpstr>Xavier 14 Award Winners</vt:lpstr>
      <vt:lpstr>Xavier 15 Award Winners</vt:lpstr>
      <vt:lpstr>Xavier 16 Award Winners</vt:lpstr>
    </vt:vector>
  </TitlesOfParts>
  <Company>Damascus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Xavier House</dc:title>
  <dc:creator>Maree Lawlor</dc:creator>
  <cp:lastModifiedBy>Jennifer Montgomery</cp:lastModifiedBy>
  <cp:revision>1</cp:revision>
  <dcterms:created xsi:type="dcterms:W3CDTF">2024-07-26T03:20:54Z</dcterms:created>
  <dcterms:modified xsi:type="dcterms:W3CDTF">2024-08-04T00:34:57Z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0x010100E96FF3C6ADDAFA4EB9F998AF93317057</vt:lpwstr>
  </property>
</Properties>
</file>